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sldIdLst>
    <p:sldId id="378" r:id="rId2"/>
    <p:sldId id="427" r:id="rId3"/>
    <p:sldId id="428" r:id="rId4"/>
    <p:sldId id="429" r:id="rId5"/>
    <p:sldId id="413" r:id="rId6"/>
    <p:sldId id="414" r:id="rId7"/>
    <p:sldId id="431" r:id="rId8"/>
    <p:sldId id="432" r:id="rId9"/>
    <p:sldId id="434" r:id="rId10"/>
    <p:sldId id="435" r:id="rId11"/>
    <p:sldId id="436" r:id="rId12"/>
    <p:sldId id="437" r:id="rId13"/>
    <p:sldId id="438" r:id="rId14"/>
    <p:sldId id="415" r:id="rId15"/>
    <p:sldId id="416" r:id="rId16"/>
    <p:sldId id="439" r:id="rId17"/>
    <p:sldId id="440" r:id="rId18"/>
    <p:sldId id="441" r:id="rId19"/>
  </p:sldIdLst>
  <p:sldSz cx="12192000" cy="6858000"/>
  <p:notesSz cx="6888163" cy="100203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JasmineUPC" panose="02020603050405020304" pitchFamily="18" charset="-34"/>
      <p:regular r:id="rId27"/>
      <p:bold r:id="rId28"/>
      <p:italic r:id="rId29"/>
      <p:boldItalic r:id="rId30"/>
    </p:embeddedFont>
    <p:embeddedFont>
      <p:font typeface="TH SarabunPSK" panose="020B0500040200020003" pitchFamily="34" charset="-34"/>
      <p:regular r:id="rId31"/>
      <p:bold r:id="rId32"/>
      <p:italic r:id="rId33"/>
      <p:boldItalic r:id="rId3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EFF7"/>
    <a:srgbClr val="203864"/>
    <a:srgbClr val="FED4D8"/>
    <a:srgbClr val="F2DCDB"/>
    <a:srgbClr val="48494A"/>
    <a:srgbClr val="D4F2FC"/>
    <a:srgbClr val="F79016"/>
    <a:srgbClr val="260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0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5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8" y="13"/>
            <a:ext cx="2984871" cy="502755"/>
          </a:xfrm>
          <a:prstGeom prst="rect">
            <a:avLst/>
          </a:prstGeom>
        </p:spPr>
        <p:txBody>
          <a:bodyPr vert="horz" lIns="96500" tIns="48247" rIns="96500" bIns="4824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711" y="13"/>
            <a:ext cx="2984871" cy="502755"/>
          </a:xfrm>
          <a:prstGeom prst="rect">
            <a:avLst/>
          </a:prstGeom>
        </p:spPr>
        <p:txBody>
          <a:bodyPr vert="horz" lIns="96500" tIns="48247" rIns="96500" bIns="48247" rtlCol="0"/>
          <a:lstStyle>
            <a:lvl1pPr algn="r">
              <a:defRPr sz="1300"/>
            </a:lvl1pPr>
          </a:lstStyle>
          <a:p>
            <a:fld id="{6F659440-52A9-4588-993D-864DE1736AFC}" type="datetimeFigureOut">
              <a:rPr lang="th-TH" smtClean="0"/>
              <a:t>13/03/66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0" tIns="48247" rIns="96500" bIns="4824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82"/>
            <a:ext cx="5510530" cy="3945493"/>
          </a:xfrm>
          <a:prstGeom prst="rect">
            <a:avLst/>
          </a:prstGeom>
        </p:spPr>
        <p:txBody>
          <a:bodyPr vert="horz" lIns="96500" tIns="48247" rIns="96500" bIns="4824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8" y="9517549"/>
            <a:ext cx="2984871" cy="502754"/>
          </a:xfrm>
          <a:prstGeom prst="rect">
            <a:avLst/>
          </a:prstGeom>
        </p:spPr>
        <p:txBody>
          <a:bodyPr vert="horz" lIns="96500" tIns="48247" rIns="96500" bIns="4824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711" y="9517549"/>
            <a:ext cx="2984871" cy="502754"/>
          </a:xfrm>
          <a:prstGeom prst="rect">
            <a:avLst/>
          </a:prstGeom>
        </p:spPr>
        <p:txBody>
          <a:bodyPr vert="horz" lIns="96500" tIns="48247" rIns="96500" bIns="48247" rtlCol="0" anchor="b"/>
          <a:lstStyle>
            <a:lvl1pPr algn="r">
              <a:defRPr sz="1300"/>
            </a:lvl1pPr>
          </a:lstStyle>
          <a:p>
            <a:fld id="{58103569-6553-4BBA-ABBA-E7B8D85DE2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39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3569-6553-4BBA-ABBA-E7B8D85DE20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51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3569-6553-4BBA-ABBA-E7B8D85DE20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000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3569-6553-4BBA-ABBA-E7B8D85DE208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99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3569-6553-4BBA-ABBA-E7B8D85DE208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446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FE7F-AEE8-4965-ABBD-D90BCE6BFFA7}" type="datetime1">
              <a:rPr lang="th-TH" smtClean="0"/>
              <a:t>13/03/66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9186334" y="6368344"/>
            <a:ext cx="2743200" cy="365125"/>
          </a:xfrm>
        </p:spPr>
        <p:txBody>
          <a:bodyPr/>
          <a:lstStyle>
            <a:lvl1pPr>
              <a:defRPr sz="1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13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2959-9D07-42AD-9A82-D3C830751481}" type="datetime1">
              <a:rPr lang="th-TH" smtClean="0"/>
              <a:t>13/03/66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5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0916-BACE-4798-B570-07B74CAEE258}" type="datetime1">
              <a:rPr lang="th-TH" smtClean="0"/>
              <a:t>13/03/66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5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8BFC-DB48-4CD3-9264-E439BB662383}" type="datetime1">
              <a:rPr lang="th-TH" smtClean="0"/>
              <a:t>13/03/66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9604022" y="6447719"/>
            <a:ext cx="2362200" cy="365125"/>
          </a:xfrm>
        </p:spPr>
        <p:txBody>
          <a:bodyPr/>
          <a:lstStyle>
            <a:lvl1pPr>
              <a:defRPr sz="16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3CE4238B-BA97-4303-BA8C-90143F5DA09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820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7866-EAA8-4F12-BEB8-A00738F66885}" type="datetime1">
              <a:rPr lang="th-TH" smtClean="0"/>
              <a:t>13/03/66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50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5F4D-98E9-413F-BAB3-0668A5094017}" type="datetime1">
              <a:rPr lang="th-TH" smtClean="0"/>
              <a:t>13/03/66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755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2C4-6CF6-4A64-AFD6-A0DBD95870FD}" type="datetime1">
              <a:rPr lang="th-TH" smtClean="0"/>
              <a:t>13/03/66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093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30CE-38B5-4D1C-A084-6A0C6F0851E2}" type="datetime1">
              <a:rPr lang="th-TH" smtClean="0"/>
              <a:t>13/03/66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0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719E-2B28-4989-ADE0-3E1772C529F0}" type="datetime1">
              <a:rPr lang="th-TH" smtClean="0"/>
              <a:t>13/03/66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59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F20D-9F7A-44E6-AAEF-13B95511657D}" type="datetime1">
              <a:rPr lang="th-TH" smtClean="0"/>
              <a:t>13/03/66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664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4842-5FB3-480F-B963-AD5A5F39748E}" type="datetime1">
              <a:rPr lang="th-TH" smtClean="0"/>
              <a:t>13/03/66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2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8CE6-0182-4B38-99B7-C6525862B41F}" type="datetime1">
              <a:rPr lang="th-TH" smtClean="0"/>
              <a:t>13/03/66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238B-BA97-4303-BA8C-90143F5DA09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4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7">
            <a:extLst>
              <a:ext uri="{FF2B5EF4-FFF2-40B4-BE49-F238E27FC236}">
                <a16:creationId xmlns:a16="http://schemas.microsoft.com/office/drawing/2014/main" id="{3092AAE9-B948-4DD0-B45B-BFC23118FAA9}"/>
              </a:ext>
            </a:extLst>
          </p:cNvPr>
          <p:cNvSpPr/>
          <p:nvPr/>
        </p:nvSpPr>
        <p:spPr>
          <a:xfrm>
            <a:off x="201749" y="3171603"/>
            <a:ext cx="123862" cy="16996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4" name="กลุ่ม 5">
            <a:extLst>
              <a:ext uri="{FF2B5EF4-FFF2-40B4-BE49-F238E27FC236}">
                <a16:creationId xmlns:a16="http://schemas.microsoft.com/office/drawing/2014/main" id="{B2263CDD-F917-445F-B9F8-6904A78D948F}"/>
              </a:ext>
            </a:extLst>
          </p:cNvPr>
          <p:cNvGrpSpPr/>
          <p:nvPr/>
        </p:nvGrpSpPr>
        <p:grpSpPr>
          <a:xfrm>
            <a:off x="0" y="3165231"/>
            <a:ext cx="12192000" cy="2287016"/>
            <a:chOff x="-5910" y="3072011"/>
            <a:chExt cx="8756505" cy="1751634"/>
          </a:xfrm>
        </p:grpSpPr>
        <p:sp>
          <p:nvSpPr>
            <p:cNvPr id="5" name="สี่เหลี่ยมผืนผ้ามุมมน 36">
              <a:extLst>
                <a:ext uri="{FF2B5EF4-FFF2-40B4-BE49-F238E27FC236}">
                  <a16:creationId xmlns:a16="http://schemas.microsoft.com/office/drawing/2014/main" id="{F93D2E3A-C7B4-421A-8475-CF46CEB7E9EE}"/>
                </a:ext>
              </a:extLst>
            </p:cNvPr>
            <p:cNvSpPr/>
            <p:nvPr/>
          </p:nvSpPr>
          <p:spPr>
            <a:xfrm>
              <a:off x="361507" y="3098158"/>
              <a:ext cx="8389088" cy="1280532"/>
            </a:xfrm>
            <a:prstGeom prst="roundRect">
              <a:avLst>
                <a:gd name="adj" fmla="val 33141"/>
              </a:avLst>
            </a:prstGeom>
            <a:solidFill>
              <a:schemeClr val="bg1">
                <a:lumMod val="95000"/>
              </a:schemeClr>
            </a:solidFill>
            <a:ln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br>
                <a:rPr lang="th-TH" sz="23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</a:br>
              <a:endParaRPr lang="th-TH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endParaRPr>
            </a:p>
          </p:txBody>
        </p:sp>
        <p:sp>
          <p:nvSpPr>
            <p:cNvPr id="6" name="กล่องข้อความ 11">
              <a:extLst>
                <a:ext uri="{FF2B5EF4-FFF2-40B4-BE49-F238E27FC236}">
                  <a16:creationId xmlns:a16="http://schemas.microsoft.com/office/drawing/2014/main" id="{2E747C54-9369-4526-9654-57FF7EDFC65E}"/>
                </a:ext>
              </a:extLst>
            </p:cNvPr>
            <p:cNvSpPr txBox="1"/>
            <p:nvPr/>
          </p:nvSpPr>
          <p:spPr>
            <a:xfrm>
              <a:off x="1296670" y="4223481"/>
              <a:ext cx="712911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th-TH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สี่เหลี่ยมผืนผ้า 14">
              <a:extLst>
                <a:ext uri="{FF2B5EF4-FFF2-40B4-BE49-F238E27FC236}">
                  <a16:creationId xmlns:a16="http://schemas.microsoft.com/office/drawing/2014/main" id="{BB0BC585-0A53-4658-96CC-8723715AEF5F}"/>
                </a:ext>
              </a:extLst>
            </p:cNvPr>
            <p:cNvSpPr/>
            <p:nvPr/>
          </p:nvSpPr>
          <p:spPr>
            <a:xfrm>
              <a:off x="16450" y="3072011"/>
              <a:ext cx="88960" cy="13017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" name="รูปห้าเหลี่ยม 8">
              <a:extLst>
                <a:ext uri="{FF2B5EF4-FFF2-40B4-BE49-F238E27FC236}">
                  <a16:creationId xmlns:a16="http://schemas.microsoft.com/office/drawing/2014/main" id="{3D6C01E8-8222-452C-AC5E-D5DBE8032B74}"/>
                </a:ext>
              </a:extLst>
            </p:cNvPr>
            <p:cNvSpPr/>
            <p:nvPr/>
          </p:nvSpPr>
          <p:spPr>
            <a:xfrm>
              <a:off x="228596" y="3072011"/>
              <a:ext cx="1068074" cy="1311560"/>
            </a:xfrm>
            <a:prstGeom prst="homePlate">
              <a:avLst/>
            </a:prstGeom>
            <a:solidFill>
              <a:srgbClr val="00206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" name="รูปห้าเหลี่ยม 24">
              <a:extLst>
                <a:ext uri="{FF2B5EF4-FFF2-40B4-BE49-F238E27FC236}">
                  <a16:creationId xmlns:a16="http://schemas.microsoft.com/office/drawing/2014/main" id="{31786E0A-9DEE-4F56-8123-9191FD182B98}"/>
                </a:ext>
              </a:extLst>
            </p:cNvPr>
            <p:cNvSpPr/>
            <p:nvPr/>
          </p:nvSpPr>
          <p:spPr>
            <a:xfrm>
              <a:off x="-5910" y="3195854"/>
              <a:ext cx="949537" cy="108514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0" name="กล่องข้อความ 12">
              <a:extLst>
                <a:ext uri="{FF2B5EF4-FFF2-40B4-BE49-F238E27FC236}">
                  <a16:creationId xmlns:a16="http://schemas.microsoft.com/office/drawing/2014/main" id="{967AF200-BB33-425B-A2C1-62D3D0AB1BEB}"/>
                </a:ext>
              </a:extLst>
            </p:cNvPr>
            <p:cNvSpPr txBox="1"/>
            <p:nvPr/>
          </p:nvSpPr>
          <p:spPr>
            <a:xfrm>
              <a:off x="1695450" y="3842747"/>
              <a:ext cx="6372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96B45F-7A60-4A12-84FF-01FF30628A87}"/>
              </a:ext>
            </a:extLst>
          </p:cNvPr>
          <p:cNvGrpSpPr/>
          <p:nvPr/>
        </p:nvGrpSpPr>
        <p:grpSpPr>
          <a:xfrm>
            <a:off x="9113586" y="1579697"/>
            <a:ext cx="3078413" cy="222726"/>
            <a:chOff x="588974" y="2600732"/>
            <a:chExt cx="3832209" cy="4257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F39850-2FD2-4F61-BFE1-10B8092907D6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A8F7A6-606D-442A-8112-7E888F57C41B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AD4B3A-B072-40C3-8A34-BC9812381C01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F831EE-AED3-4E33-9CB6-42EEB8CDF76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02B496-BCB0-48FE-9F84-8DC06C55B1CC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กลุ่ม 7">
            <a:extLst>
              <a:ext uri="{FF2B5EF4-FFF2-40B4-BE49-F238E27FC236}">
                <a16:creationId xmlns:a16="http://schemas.microsoft.com/office/drawing/2014/main" id="{8469942D-6E92-4B62-A421-557CF5D8604B}"/>
              </a:ext>
            </a:extLst>
          </p:cNvPr>
          <p:cNvGrpSpPr/>
          <p:nvPr/>
        </p:nvGrpSpPr>
        <p:grpSpPr>
          <a:xfrm>
            <a:off x="0" y="5949352"/>
            <a:ext cx="12196332" cy="676704"/>
            <a:chOff x="0" y="5247410"/>
            <a:chExt cx="9144000" cy="676704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5E423B66-A955-466D-AE9F-292334BAC11D}"/>
                </a:ext>
              </a:extLst>
            </p:cNvPr>
            <p:cNvSpPr txBox="1"/>
            <p:nvPr/>
          </p:nvSpPr>
          <p:spPr>
            <a:xfrm>
              <a:off x="0" y="5307770"/>
              <a:ext cx="9144000" cy="553998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endParaRPr lang="th-TH" sz="2900" b="1" i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สี่เหลี่ยมผืนผ้ามุมมน 19">
              <a:extLst>
                <a:ext uri="{FF2B5EF4-FFF2-40B4-BE49-F238E27FC236}">
                  <a16:creationId xmlns:a16="http://schemas.microsoft.com/office/drawing/2014/main" id="{8C32FD70-95C8-4DFC-9B78-33BDAD1B95BA}"/>
                </a:ext>
              </a:extLst>
            </p:cNvPr>
            <p:cNvSpPr/>
            <p:nvPr/>
          </p:nvSpPr>
          <p:spPr>
            <a:xfrm>
              <a:off x="571499" y="5247410"/>
              <a:ext cx="8099607" cy="676704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แขวงทางหลวง.........................................</a:t>
              </a:r>
            </a:p>
          </p:txBody>
        </p:sp>
      </p:grpSp>
      <p:sp>
        <p:nvSpPr>
          <p:cNvPr id="21" name="กล่องข้อความ 22">
            <a:extLst>
              <a:ext uri="{FF2B5EF4-FFF2-40B4-BE49-F238E27FC236}">
                <a16:creationId xmlns:a16="http://schemas.microsoft.com/office/drawing/2014/main" id="{B283EF28-DD05-4409-90A8-AC98C85F615E}"/>
              </a:ext>
            </a:extLst>
          </p:cNvPr>
          <p:cNvSpPr txBox="1"/>
          <p:nvPr/>
        </p:nvSpPr>
        <p:spPr>
          <a:xfrm>
            <a:off x="757937" y="3021595"/>
            <a:ext cx="114830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 </a:t>
            </a:r>
          </a:p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และการเบิกจ่ายงบประมาณประจำปี 2565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-2566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7A4CB-72C7-4B76-A077-AC4E976C3CFE}"/>
              </a:ext>
            </a:extLst>
          </p:cNvPr>
          <p:cNvSpPr txBox="1"/>
          <p:nvPr/>
        </p:nvSpPr>
        <p:spPr>
          <a:xfrm>
            <a:off x="9344479" y="6140513"/>
            <a:ext cx="2234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วันที่..................</a:t>
            </a:r>
            <a:endParaRPr lang="en-US" sz="20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9F45B6-68C3-4663-9574-E7A0FDBE6120}"/>
              </a:ext>
            </a:extLst>
          </p:cNvPr>
          <p:cNvGrpSpPr/>
          <p:nvPr/>
        </p:nvGrpSpPr>
        <p:grpSpPr>
          <a:xfrm>
            <a:off x="759895" y="6507872"/>
            <a:ext cx="1622052" cy="121184"/>
            <a:chOff x="588974" y="2600732"/>
            <a:chExt cx="3832209" cy="4257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83D60B-B5BA-4C9F-A888-D16A796F37A6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F28F78-9F92-492A-A979-5EEC93C5E69A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E94182-6655-4E07-8CC3-1FD8551C0487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31DD2C-A1A6-42FC-9855-9872CCE6FE9C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C5EDB23-8081-42F5-94B8-B29D98DD65C7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FAC826-AE12-44D1-8719-F8EDD573651B}"/>
              </a:ext>
            </a:extLst>
          </p:cNvPr>
          <p:cNvGrpSpPr/>
          <p:nvPr/>
        </p:nvGrpSpPr>
        <p:grpSpPr>
          <a:xfrm>
            <a:off x="9849766" y="6515402"/>
            <a:ext cx="1715816" cy="139857"/>
            <a:chOff x="588974" y="2600732"/>
            <a:chExt cx="3832209" cy="4257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A131A1-B746-471D-B6A8-ED4A83B1F31F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C5CBF8A-4CD2-4B24-918B-DCC22EDE516D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AA7BB7-44DD-4B78-A0A3-2A64577894D4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36A3C18-A1F3-4246-A87C-30DC44A6AC14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6EA41C0-0E43-47D4-9F2B-D5C35EDDB4D8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2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910B-1DFE-538F-F89A-2A66EEEF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10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F571E-A6F8-D30D-92CC-12DA03B7D249}"/>
              </a:ext>
            </a:extLst>
          </p:cNvPr>
          <p:cNvSpPr txBox="1"/>
          <p:nvPr/>
        </p:nvSpPr>
        <p:spPr>
          <a:xfrm>
            <a:off x="0" y="267084"/>
            <a:ext cx="12192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รายงานผลการดำเนินงานซ่อมแซมศาลาทางหลวง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297883-A48E-3E1E-2CE7-9D873370F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04169"/>
              </p:ext>
            </p:extLst>
          </p:nvPr>
        </p:nvGraphicFramePr>
        <p:xfrm>
          <a:off x="668192" y="1296257"/>
          <a:ext cx="11141368" cy="4586960"/>
        </p:xfrm>
        <a:graphic>
          <a:graphicData uri="http://schemas.openxmlformats.org/drawingml/2006/table">
            <a:tbl>
              <a:tblPr/>
              <a:tblGrid>
                <a:gridCol w="2204941">
                  <a:extLst>
                    <a:ext uri="{9D8B030D-6E8A-4147-A177-3AD203B41FA5}">
                      <a16:colId xmlns:a16="http://schemas.microsoft.com/office/drawing/2014/main" val="2019116969"/>
                    </a:ext>
                  </a:extLst>
                </a:gridCol>
                <a:gridCol w="1178301">
                  <a:extLst>
                    <a:ext uri="{9D8B030D-6E8A-4147-A177-3AD203B41FA5}">
                      <a16:colId xmlns:a16="http://schemas.microsoft.com/office/drawing/2014/main" val="3211596964"/>
                    </a:ext>
                  </a:extLst>
                </a:gridCol>
                <a:gridCol w="991640">
                  <a:extLst>
                    <a:ext uri="{9D8B030D-6E8A-4147-A177-3AD203B41FA5}">
                      <a16:colId xmlns:a16="http://schemas.microsoft.com/office/drawing/2014/main" val="3901253529"/>
                    </a:ext>
                  </a:extLst>
                </a:gridCol>
                <a:gridCol w="991640">
                  <a:extLst>
                    <a:ext uri="{9D8B030D-6E8A-4147-A177-3AD203B41FA5}">
                      <a16:colId xmlns:a16="http://schemas.microsoft.com/office/drawing/2014/main" val="3242607609"/>
                    </a:ext>
                  </a:extLst>
                </a:gridCol>
                <a:gridCol w="991640">
                  <a:extLst>
                    <a:ext uri="{9D8B030D-6E8A-4147-A177-3AD203B41FA5}">
                      <a16:colId xmlns:a16="http://schemas.microsoft.com/office/drawing/2014/main" val="278776096"/>
                    </a:ext>
                  </a:extLst>
                </a:gridCol>
                <a:gridCol w="991640">
                  <a:extLst>
                    <a:ext uri="{9D8B030D-6E8A-4147-A177-3AD203B41FA5}">
                      <a16:colId xmlns:a16="http://schemas.microsoft.com/office/drawing/2014/main" val="3393678357"/>
                    </a:ext>
                  </a:extLst>
                </a:gridCol>
                <a:gridCol w="3791566">
                  <a:extLst>
                    <a:ext uri="{9D8B030D-6E8A-4147-A177-3AD203B41FA5}">
                      <a16:colId xmlns:a16="http://schemas.microsoft.com/office/drawing/2014/main" val="3731695076"/>
                    </a:ext>
                  </a:extLst>
                </a:gridCol>
              </a:tblGrid>
              <a:tr h="4586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จำนวนรวม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ซ่อม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สถานะปัจจุบัน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 marL="8238" marR="8238" marT="8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78428"/>
                  </a:ext>
                </a:extLst>
              </a:tr>
              <a:tr h="4586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(หลัง)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 ........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พอใช้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ชำรุด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577873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753074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639280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126653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562101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94184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608363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238" marR="8238" marT="8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24645"/>
                  </a:ext>
                </a:extLst>
              </a:tr>
              <a:tr h="458696"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8" marR="8238" marT="8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8" marR="8238" marT="8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8" marR="8238" marT="8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8" marR="8238" marT="8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8" marR="8238" marT="8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8" marR="8238" marT="8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238" marR="8238" marT="82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638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AA4DEA-2BAB-2DFD-D726-0DF9515E745A}"/>
              </a:ext>
            </a:extLst>
          </p:cNvPr>
          <p:cNvSpPr txBox="1"/>
          <p:nvPr/>
        </p:nvSpPr>
        <p:spPr>
          <a:xfrm>
            <a:off x="9628423" y="5613410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932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DBE69-F0D9-EE6F-3DE4-4ED611DD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11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C8B3D-3281-C418-574C-EB1646F789C3}"/>
              </a:ext>
            </a:extLst>
          </p:cNvPr>
          <p:cNvSpPr txBox="1"/>
          <p:nvPr/>
        </p:nvSpPr>
        <p:spPr>
          <a:xfrm>
            <a:off x="0" y="286719"/>
            <a:ext cx="12192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  การดำเนินการเรื่อง การติดตั้งป้ายที่ไม่ได้รับอนุญาตในเขตทาง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CD00AA-4EB7-7217-8560-38EF39306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10360"/>
              </p:ext>
            </p:extLst>
          </p:nvPr>
        </p:nvGraphicFramePr>
        <p:xfrm>
          <a:off x="460022" y="2153271"/>
          <a:ext cx="11306409" cy="3733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340">
                  <a:extLst>
                    <a:ext uri="{9D8B030D-6E8A-4147-A177-3AD203B41FA5}">
                      <a16:colId xmlns:a16="http://schemas.microsoft.com/office/drawing/2014/main" val="2599292672"/>
                    </a:ext>
                  </a:extLst>
                </a:gridCol>
                <a:gridCol w="3008206">
                  <a:extLst>
                    <a:ext uri="{9D8B030D-6E8A-4147-A177-3AD203B41FA5}">
                      <a16:colId xmlns:a16="http://schemas.microsoft.com/office/drawing/2014/main" val="1163080033"/>
                    </a:ext>
                  </a:extLst>
                </a:gridCol>
                <a:gridCol w="1692116">
                  <a:extLst>
                    <a:ext uri="{9D8B030D-6E8A-4147-A177-3AD203B41FA5}">
                      <a16:colId xmlns:a16="http://schemas.microsoft.com/office/drawing/2014/main" val="3763786715"/>
                    </a:ext>
                  </a:extLst>
                </a:gridCol>
                <a:gridCol w="1692116">
                  <a:extLst>
                    <a:ext uri="{9D8B030D-6E8A-4147-A177-3AD203B41FA5}">
                      <a16:colId xmlns:a16="http://schemas.microsoft.com/office/drawing/2014/main" val="1378295499"/>
                    </a:ext>
                  </a:extLst>
                </a:gridCol>
                <a:gridCol w="1692116">
                  <a:extLst>
                    <a:ext uri="{9D8B030D-6E8A-4147-A177-3AD203B41FA5}">
                      <a16:colId xmlns:a16="http://schemas.microsoft.com/office/drawing/2014/main" val="3677412360"/>
                    </a:ext>
                  </a:extLst>
                </a:gridCol>
                <a:gridCol w="2230515">
                  <a:extLst>
                    <a:ext uri="{9D8B030D-6E8A-4147-A177-3AD203B41FA5}">
                      <a16:colId xmlns:a16="http://schemas.microsoft.com/office/drawing/2014/main" val="1890525967"/>
                    </a:ext>
                  </a:extLst>
                </a:gridCol>
              </a:tblGrid>
              <a:tr h="36555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จำนวนป้ายที่เก็บ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สถิติสะสม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77900"/>
                  </a:ext>
                </a:extLst>
              </a:tr>
              <a:tr h="3434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991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3965432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6536475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1115427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5981558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901532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569856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057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C975FA-3652-5C52-561A-66BC99C3E3F9}"/>
              </a:ext>
            </a:extLst>
          </p:cNvPr>
          <p:cNvSpPr txBox="1"/>
          <p:nvPr/>
        </p:nvSpPr>
        <p:spPr>
          <a:xfrm>
            <a:off x="460022" y="1535905"/>
            <a:ext cx="1130640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สรุปการจัดเก็บป้ายที่ไม่ได้รับอนุญาตในเขตทาง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6BFE3-BD20-0BED-56BB-6555E0F14B4C}"/>
              </a:ext>
            </a:extLst>
          </p:cNvPr>
          <p:cNvSpPr txBox="1"/>
          <p:nvPr/>
        </p:nvSpPr>
        <p:spPr>
          <a:xfrm>
            <a:off x="9431494" y="1628238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เดือน ย้อนหลัง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856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8806F-DB98-9255-AE9A-F7D6B5B3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12</a:t>
            </a:fld>
            <a:endParaRPr lang="th-TH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0D201F-7ECB-A4D9-60C5-B21648CA6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58114"/>
              </p:ext>
            </p:extLst>
          </p:nvPr>
        </p:nvGraphicFramePr>
        <p:xfrm>
          <a:off x="661359" y="1327460"/>
          <a:ext cx="10958421" cy="493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829">
                  <a:extLst>
                    <a:ext uri="{9D8B030D-6E8A-4147-A177-3AD203B41FA5}">
                      <a16:colId xmlns:a16="http://schemas.microsoft.com/office/drawing/2014/main" val="2599292672"/>
                    </a:ext>
                  </a:extLst>
                </a:gridCol>
                <a:gridCol w="2226163">
                  <a:extLst>
                    <a:ext uri="{9D8B030D-6E8A-4147-A177-3AD203B41FA5}">
                      <a16:colId xmlns:a16="http://schemas.microsoft.com/office/drawing/2014/main" val="1163080033"/>
                    </a:ext>
                  </a:extLst>
                </a:gridCol>
                <a:gridCol w="2329493">
                  <a:extLst>
                    <a:ext uri="{9D8B030D-6E8A-4147-A177-3AD203B41FA5}">
                      <a16:colId xmlns:a16="http://schemas.microsoft.com/office/drawing/2014/main" val="3763786715"/>
                    </a:ext>
                  </a:extLst>
                </a:gridCol>
                <a:gridCol w="1640036">
                  <a:extLst>
                    <a:ext uri="{9D8B030D-6E8A-4147-A177-3AD203B41FA5}">
                      <a16:colId xmlns:a16="http://schemas.microsoft.com/office/drawing/2014/main" val="1378295499"/>
                    </a:ext>
                  </a:extLst>
                </a:gridCol>
                <a:gridCol w="1640036">
                  <a:extLst>
                    <a:ext uri="{9D8B030D-6E8A-4147-A177-3AD203B41FA5}">
                      <a16:colId xmlns:a16="http://schemas.microsoft.com/office/drawing/2014/main" val="3677412360"/>
                    </a:ext>
                  </a:extLst>
                </a:gridCol>
                <a:gridCol w="2161864">
                  <a:extLst>
                    <a:ext uri="{9D8B030D-6E8A-4147-A177-3AD203B41FA5}">
                      <a16:colId xmlns:a16="http://schemas.microsoft.com/office/drawing/2014/main" val="1890525967"/>
                    </a:ext>
                  </a:extLst>
                </a:gridCol>
              </a:tblGrid>
              <a:tr h="48346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หมวดทางหลวง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จำนวนป้ายที่ติดตั้ง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สถิติสะสม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77900"/>
                  </a:ext>
                </a:extLst>
              </a:tr>
              <a:tr h="4541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991"/>
                  </a:ext>
                </a:extLst>
              </a:tr>
              <a:tr h="5713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3965432"/>
                  </a:ext>
                </a:extLst>
              </a:tr>
              <a:tr h="5713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6536475"/>
                  </a:ext>
                </a:extLst>
              </a:tr>
              <a:tr h="5713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1115427"/>
                  </a:ext>
                </a:extLst>
              </a:tr>
              <a:tr h="5713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981558"/>
                  </a:ext>
                </a:extLst>
              </a:tr>
              <a:tr h="5713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01532"/>
                  </a:ext>
                </a:extLst>
              </a:tr>
              <a:tr h="5713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0569856"/>
                  </a:ext>
                </a:extLst>
              </a:tr>
              <a:tr h="571368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057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6B493B-9FC2-90E9-CEB3-2E6CDC03F075}"/>
              </a:ext>
            </a:extLst>
          </p:cNvPr>
          <p:cNvSpPr txBox="1"/>
          <p:nvPr/>
        </p:nvSpPr>
        <p:spPr>
          <a:xfrm>
            <a:off x="0" y="282632"/>
            <a:ext cx="1219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การติดตั้งป้ายที่ได้รับอนุญาตในเขตทาง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D6142-7AA2-DB29-6F98-72ADEBD651A5}"/>
              </a:ext>
            </a:extLst>
          </p:cNvPr>
          <p:cNvSpPr txBox="1"/>
          <p:nvPr/>
        </p:nvSpPr>
        <p:spPr>
          <a:xfrm>
            <a:off x="9604022" y="1803154"/>
            <a:ext cx="190509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เดือน ย้อนหลัง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864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C8509-A0C7-3628-DB68-3DBDC5C3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13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75624-A7D8-6C72-9D83-C76494706774}"/>
              </a:ext>
            </a:extLst>
          </p:cNvPr>
          <p:cNvSpPr txBox="1"/>
          <p:nvPr/>
        </p:nvSpPr>
        <p:spPr>
          <a:xfrm>
            <a:off x="0" y="315038"/>
            <a:ext cx="12192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รายงานสายทางที่ต้องแก้ไขปัญหาเร่งด่วน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หรือแก้ไขปัญหาเส้นทางที่เกิดขึ้นซ้ำซาก (ถ้ามี)</a:t>
            </a:r>
          </a:p>
        </p:txBody>
      </p:sp>
    </p:spTree>
    <p:extLst>
      <p:ext uri="{BB962C8B-B14F-4D97-AF65-F5344CB8AC3E}">
        <p14:creationId xmlns:p14="http://schemas.microsoft.com/office/powerpoint/2010/main" val="401095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>
            <a:extLst>
              <a:ext uri="{FF2B5EF4-FFF2-40B4-BE49-F238E27FC236}">
                <a16:creationId xmlns:a16="http://schemas.microsoft.com/office/drawing/2014/main" id="{E5CC6B2E-3B5E-4E03-8EA8-0EF5364DBD9E}"/>
              </a:ext>
            </a:extLst>
          </p:cNvPr>
          <p:cNvSpPr txBox="1"/>
          <p:nvPr/>
        </p:nvSpPr>
        <p:spPr>
          <a:xfrm>
            <a:off x="0" y="220339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ผลการดำเนินงานโครงการขนาดใหญ่ ในพื้นที่ควบคุมแขวงฯ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DC3B9704-3F02-47E9-ADEB-7DD8FDB24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32377"/>
              </p:ext>
            </p:extLst>
          </p:nvPr>
        </p:nvGraphicFramePr>
        <p:xfrm>
          <a:off x="452888" y="897147"/>
          <a:ext cx="11460190" cy="3952325"/>
        </p:xfrm>
        <a:graphic>
          <a:graphicData uri="http://schemas.openxmlformats.org/drawingml/2006/table">
            <a:tbl>
              <a:tblPr firstRow="1" firstCol="1" lastRow="1"/>
              <a:tblGrid>
                <a:gridCol w="1266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4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736">
                  <a:extLst>
                    <a:ext uri="{9D8B030D-6E8A-4147-A177-3AD203B41FA5}">
                      <a16:colId xmlns:a16="http://schemas.microsoft.com/office/drawing/2014/main" val="3118855954"/>
                    </a:ext>
                  </a:extLst>
                </a:gridCol>
                <a:gridCol w="19825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031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ชื่อโครงการ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วันเริ่มต้นสัญญา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วันสิ้นสุดสัญญา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ช้า/เร็ว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กว่าแผน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สท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.1/14/62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ทางรอบเกาะสมุย ตอน บ.หัวถนน-บ.เฉวง 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4169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700,980,000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ก.พ.62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ส.ค.64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100/</a:t>
                      </a:r>
                    </a:p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87.19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-12.81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ติดสาธารณูปโภค และผลกระทบจาก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COVID-19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210"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433">
                <a:tc>
                  <a:txBody>
                    <a:bodyPr/>
                    <a:lstStyle/>
                    <a:p>
                      <a:pPr algn="ctr"/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52831EB0-6578-4A56-A160-82CE9473B207}"/>
              </a:ext>
            </a:extLst>
          </p:cNvPr>
          <p:cNvSpPr txBox="1"/>
          <p:nvPr/>
        </p:nvSpPr>
        <p:spPr>
          <a:xfrm>
            <a:off x="9731941" y="4949332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202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>
            <a:extLst>
              <a:ext uri="{FF2B5EF4-FFF2-40B4-BE49-F238E27FC236}">
                <a16:creationId xmlns:a16="http://schemas.microsoft.com/office/drawing/2014/main" id="{E5CC6B2E-3B5E-4E03-8EA8-0EF5364DBD9E}"/>
              </a:ext>
            </a:extLst>
          </p:cNvPr>
          <p:cNvSpPr txBox="1"/>
          <p:nvPr/>
        </p:nvSpPr>
        <p:spPr>
          <a:xfrm>
            <a:off x="0" y="15569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ผลการดำเนินงานของศูนย์สร้างทางในพื้นที่ควบคุมแขวงฯ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9520E76B-BD0D-4ABB-B2F1-712AE5072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44575"/>
              </p:ext>
            </p:extLst>
          </p:nvPr>
        </p:nvGraphicFramePr>
        <p:xfrm>
          <a:off x="447856" y="809655"/>
          <a:ext cx="11296290" cy="1227356"/>
        </p:xfrm>
        <a:graphic>
          <a:graphicData uri="http://schemas.openxmlformats.org/drawingml/2006/table">
            <a:tbl>
              <a:tblPr firstRow="1" firstCol="1" lastRow="1"/>
              <a:tblGrid>
                <a:gridCol w="107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0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773">
                  <a:extLst>
                    <a:ext uri="{9D8B030D-6E8A-4147-A177-3AD203B41FA5}">
                      <a16:colId xmlns:a16="http://schemas.microsoft.com/office/drawing/2014/main" val="3118855954"/>
                    </a:ext>
                  </a:extLst>
                </a:gridCol>
                <a:gridCol w="19541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ชื่อโครงการ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วันเริ่มต้นสัญญา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วันสิ้นสุดสัญญา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ช้า/เร็ว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กว่าแผน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สท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.1/14/62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ทางรอบเกาะสมุย ตอน บ.หัวถนน-บ.เฉวง 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4169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700,980,000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ก.พ.62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ส.ค.64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87.19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-12.81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ติดสาธารณูปโภค และผลกระทบจาก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COVID-19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92B4803A-A26E-4BF9-9627-E27E4514561F}"/>
              </a:ext>
            </a:extLst>
          </p:cNvPr>
          <p:cNvSpPr txBox="1"/>
          <p:nvPr/>
        </p:nvSpPr>
        <p:spPr>
          <a:xfrm>
            <a:off x="0" y="2859533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ผลการดำเนินงานของศูนย์สร้างและบูรณะสะพานในพื้นที่ควบคุมแขวงฯ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105BCDA3-819E-4248-9AF1-426F17C4A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60805"/>
              </p:ext>
            </p:extLst>
          </p:nvPr>
        </p:nvGraphicFramePr>
        <p:xfrm>
          <a:off x="447854" y="3653152"/>
          <a:ext cx="11296292" cy="1227356"/>
        </p:xfrm>
        <a:graphic>
          <a:graphicData uri="http://schemas.openxmlformats.org/drawingml/2006/table">
            <a:tbl>
              <a:tblPr firstRow="1" firstCol="1" lastRow="1"/>
              <a:tblGrid>
                <a:gridCol w="1096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3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7773">
                  <a:extLst>
                    <a:ext uri="{9D8B030D-6E8A-4147-A177-3AD203B41FA5}">
                      <a16:colId xmlns:a16="http://schemas.microsoft.com/office/drawing/2014/main" val="3118855954"/>
                    </a:ext>
                  </a:extLst>
                </a:gridCol>
                <a:gridCol w="19541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ชื่อโครงการ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วันเริ่มต้นสัญญา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วันสิ้นสุดสัญญา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ช้า/เร็ว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กว่าแผน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สท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.1/14/62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ทางรอบเกาะสมุย ตอน บ.หัวถนน-บ.เฉวง 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4169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700,980,000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 ก.พ.62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ส.ค.64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100/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87.19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-12.81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ติดสาธารณูปโภค และผลกระทบจาก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COVID-19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FA598DF7-8C9D-448B-9264-5572EF627DBC}"/>
              </a:ext>
            </a:extLst>
          </p:cNvPr>
          <p:cNvSpPr txBox="1"/>
          <p:nvPr/>
        </p:nvSpPr>
        <p:spPr>
          <a:xfrm>
            <a:off x="9714691" y="273088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9AC95F1-1E82-AAE1-2902-D02ED2BD201E}"/>
              </a:ext>
            </a:extLst>
          </p:cNvPr>
          <p:cNvSpPr txBox="1"/>
          <p:nvPr/>
        </p:nvSpPr>
        <p:spPr>
          <a:xfrm>
            <a:off x="9563009" y="6148798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6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5F801-3E0F-F348-0994-66DE7C5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16</a:t>
            </a:fld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0BEAD-A9D5-63AB-B71E-D2503C7F5E8F}"/>
              </a:ext>
            </a:extLst>
          </p:cNvPr>
          <p:cNvSpPr/>
          <p:nvPr/>
        </p:nvSpPr>
        <p:spPr>
          <a:xfrm>
            <a:off x="-1" y="2644170"/>
            <a:ext cx="12192001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E294B-31A9-A5C9-591A-2CAABF072FDE}"/>
              </a:ext>
            </a:extLst>
          </p:cNvPr>
          <p:cNvSpPr txBox="1"/>
          <p:nvPr/>
        </p:nvSpPr>
        <p:spPr>
          <a:xfrm>
            <a:off x="0" y="3017942"/>
            <a:ext cx="12192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วาระที่ 3  เรื่องเพื่อพิจารณา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243561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0468C-1B88-C928-D283-5D31BE2B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17</a:t>
            </a:fld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634AF-2119-0C0B-44F4-7C985F5FB2AB}"/>
              </a:ext>
            </a:extLst>
          </p:cNvPr>
          <p:cNvSpPr/>
          <p:nvPr/>
        </p:nvSpPr>
        <p:spPr>
          <a:xfrm>
            <a:off x="0" y="2778394"/>
            <a:ext cx="1219200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D34D4-C91F-9208-684D-66F9F630C51A}"/>
              </a:ext>
            </a:extLst>
          </p:cNvPr>
          <p:cNvSpPr txBox="1"/>
          <p:nvPr/>
        </p:nvSpPr>
        <p:spPr>
          <a:xfrm>
            <a:off x="0" y="3017942"/>
            <a:ext cx="12192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วาระที่ 4  เรื่อง</a:t>
            </a:r>
            <a:r>
              <a:rPr lang="th-TH" sz="54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อื่นๆ</a:t>
            </a:r>
            <a:endParaRPr lang="th-TH" sz="5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4137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32FB-415E-8AA1-351C-1ADE2EAD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18</a:t>
            </a:fld>
            <a:endParaRPr lang="th-TH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8601B5-898C-AE1F-9385-DE71C4327849}"/>
              </a:ext>
            </a:extLst>
          </p:cNvPr>
          <p:cNvGrpSpPr/>
          <p:nvPr/>
        </p:nvGrpSpPr>
        <p:grpSpPr>
          <a:xfrm>
            <a:off x="0" y="1465580"/>
            <a:ext cx="12191999" cy="3556844"/>
            <a:chOff x="0" y="1465580"/>
            <a:chExt cx="12191999" cy="35568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FC12D9-77DE-5CF5-7E71-4F8534B97B5E}"/>
                </a:ext>
              </a:extLst>
            </p:cNvPr>
            <p:cNvGrpSpPr/>
            <p:nvPr/>
          </p:nvGrpSpPr>
          <p:grpSpPr>
            <a:xfrm>
              <a:off x="4444310" y="1465580"/>
              <a:ext cx="3303383" cy="3303383"/>
              <a:chOff x="3561288" y="1226745"/>
              <a:chExt cx="4740740" cy="474074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9B9AD79-F3D0-6E28-4934-CA851A3BF0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3561288" y="1226745"/>
                <a:ext cx="4740740" cy="4740740"/>
              </a:xfrm>
              <a:prstGeom prst="roundRect">
                <a:avLst>
                  <a:gd name="adj" fmla="val 622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D0944170-9AC2-5708-3421-AEF019BA3E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3779641" y="1420764"/>
                <a:ext cx="4366833" cy="436683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52C99F7-D7B6-A1D0-A883-8C36E9B695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3866816" y="1532273"/>
                <a:ext cx="4129684" cy="4129684"/>
              </a:xfrm>
              <a:prstGeom prst="roundRect">
                <a:avLst>
                  <a:gd name="adj" fmla="val 622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rapezoid 18">
              <a:extLst>
                <a:ext uri="{FF2B5EF4-FFF2-40B4-BE49-F238E27FC236}">
                  <a16:creationId xmlns:a16="http://schemas.microsoft.com/office/drawing/2014/main" id="{C43D7B4E-D79D-6656-3FE3-1915661F91E3}"/>
                </a:ext>
              </a:extLst>
            </p:cNvPr>
            <p:cNvSpPr/>
            <p:nvPr/>
          </p:nvSpPr>
          <p:spPr>
            <a:xfrm rot="10800000">
              <a:off x="4903448" y="2067432"/>
              <a:ext cx="2391215" cy="1323140"/>
            </a:xfrm>
            <a:custGeom>
              <a:avLst/>
              <a:gdLst/>
              <a:ahLst/>
              <a:cxnLst/>
              <a:rect l="l" t="t" r="r" b="b"/>
              <a:pathLst>
                <a:path w="2513902" h="1391026">
                  <a:moveTo>
                    <a:pt x="1390337" y="97116"/>
                  </a:moveTo>
                  <a:lnTo>
                    <a:pt x="1390337" y="72919"/>
                  </a:lnTo>
                  <a:lnTo>
                    <a:pt x="1123565" y="72919"/>
                  </a:lnTo>
                  <a:lnTo>
                    <a:pt x="1123565" y="97116"/>
                  </a:lnTo>
                  <a:close/>
                  <a:moveTo>
                    <a:pt x="2178715" y="1323989"/>
                  </a:moveTo>
                  <a:lnTo>
                    <a:pt x="2178715" y="217871"/>
                  </a:lnTo>
                  <a:lnTo>
                    <a:pt x="335187" y="217871"/>
                  </a:lnTo>
                  <a:lnTo>
                    <a:pt x="335187" y="1323989"/>
                  </a:lnTo>
                  <a:close/>
                  <a:moveTo>
                    <a:pt x="2190205" y="1391026"/>
                  </a:moveTo>
                  <a:lnTo>
                    <a:pt x="323696" y="1391026"/>
                  </a:lnTo>
                  <a:cubicBezTo>
                    <a:pt x="293019" y="1391026"/>
                    <a:pt x="268149" y="1366157"/>
                    <a:pt x="268149" y="1335479"/>
                  </a:cubicBezTo>
                  <a:lnTo>
                    <a:pt x="268149" y="117315"/>
                  </a:lnTo>
                  <a:lnTo>
                    <a:pt x="0" y="117315"/>
                  </a:lnTo>
                  <a:lnTo>
                    <a:pt x="0" y="50278"/>
                  </a:lnTo>
                  <a:lnTo>
                    <a:pt x="65286" y="0"/>
                  </a:lnTo>
                  <a:lnTo>
                    <a:pt x="2448616" y="0"/>
                  </a:lnTo>
                  <a:lnTo>
                    <a:pt x="2513902" y="50278"/>
                  </a:lnTo>
                  <a:lnTo>
                    <a:pt x="2513902" y="117315"/>
                  </a:lnTo>
                  <a:lnTo>
                    <a:pt x="2245752" y="117315"/>
                  </a:lnTo>
                  <a:lnTo>
                    <a:pt x="2245752" y="1335479"/>
                  </a:lnTo>
                  <a:cubicBezTo>
                    <a:pt x="2245752" y="1366157"/>
                    <a:pt x="2220883" y="1391026"/>
                    <a:pt x="2190205" y="139102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5314AC4-1D04-F7A9-3E21-2DB16DEA46B7}"/>
                </a:ext>
              </a:extLst>
            </p:cNvPr>
            <p:cNvSpPr/>
            <p:nvPr/>
          </p:nvSpPr>
          <p:spPr>
            <a:xfrm>
              <a:off x="6112122" y="2460691"/>
              <a:ext cx="241588" cy="245928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100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E72FE6-6E3B-B3F8-EC73-7CE449F25860}"/>
                </a:ext>
              </a:extLst>
            </p:cNvPr>
            <p:cNvGrpSpPr/>
            <p:nvPr/>
          </p:nvGrpSpPr>
          <p:grpSpPr>
            <a:xfrm>
              <a:off x="5408063" y="2228402"/>
              <a:ext cx="1488504" cy="893793"/>
              <a:chOff x="5178751" y="2243841"/>
              <a:chExt cx="1984672" cy="1191724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F24FAB0-D959-E42D-1A36-89FF46C057DF}"/>
                  </a:ext>
                </a:extLst>
              </p:cNvPr>
              <p:cNvSpPr/>
              <p:nvPr/>
            </p:nvSpPr>
            <p:spPr>
              <a:xfrm>
                <a:off x="5313858" y="2370647"/>
                <a:ext cx="318603" cy="955805"/>
              </a:xfrm>
              <a:custGeom>
                <a:avLst/>
                <a:gdLst>
                  <a:gd name="connsiteX0" fmla="*/ 332445 w 461376"/>
                  <a:gd name="connsiteY0" fmla="*/ 1024880 h 1384128"/>
                  <a:gd name="connsiteX1" fmla="*/ 332445 w 461376"/>
                  <a:gd name="connsiteY1" fmla="*/ 352040 h 1384128"/>
                  <a:gd name="connsiteX2" fmla="*/ 380505 w 461376"/>
                  <a:gd name="connsiteY2" fmla="*/ 323204 h 1384128"/>
                  <a:gd name="connsiteX3" fmla="*/ 438177 w 461376"/>
                  <a:gd name="connsiteY3" fmla="*/ 196325 h 1384128"/>
                  <a:gd name="connsiteX4" fmla="*/ 428565 w 461376"/>
                  <a:gd name="connsiteY4" fmla="*/ 142498 h 1384128"/>
                  <a:gd name="connsiteX5" fmla="*/ 338212 w 461376"/>
                  <a:gd name="connsiteY5" fmla="*/ 29076 h 1384128"/>
                  <a:gd name="connsiteX6" fmla="*/ 313221 w 461376"/>
                  <a:gd name="connsiteY6" fmla="*/ 54068 h 1384128"/>
                  <a:gd name="connsiteX7" fmla="*/ 313221 w 461376"/>
                  <a:gd name="connsiteY7" fmla="*/ 204015 h 1384128"/>
                  <a:gd name="connsiteX8" fmla="*/ 276696 w 461376"/>
                  <a:gd name="connsiteY8" fmla="*/ 240540 h 1384128"/>
                  <a:gd name="connsiteX9" fmla="*/ 192110 w 461376"/>
                  <a:gd name="connsiteY9" fmla="*/ 240540 h 1384128"/>
                  <a:gd name="connsiteX10" fmla="*/ 155584 w 461376"/>
                  <a:gd name="connsiteY10" fmla="*/ 204015 h 1384128"/>
                  <a:gd name="connsiteX11" fmla="*/ 155584 w 461376"/>
                  <a:gd name="connsiteY11" fmla="*/ 54068 h 1384128"/>
                  <a:gd name="connsiteX12" fmla="*/ 130593 w 461376"/>
                  <a:gd name="connsiteY12" fmla="*/ 29076 h 1384128"/>
                  <a:gd name="connsiteX13" fmla="*/ 40240 w 461376"/>
                  <a:gd name="connsiteY13" fmla="*/ 142498 h 1384128"/>
                  <a:gd name="connsiteX14" fmla="*/ 30628 w 461376"/>
                  <a:gd name="connsiteY14" fmla="*/ 196325 h 1384128"/>
                  <a:gd name="connsiteX15" fmla="*/ 88300 w 461376"/>
                  <a:gd name="connsiteY15" fmla="*/ 323204 h 1384128"/>
                  <a:gd name="connsiteX16" fmla="*/ 136360 w 461376"/>
                  <a:gd name="connsiteY16" fmla="*/ 352040 h 1384128"/>
                  <a:gd name="connsiteX17" fmla="*/ 136360 w 461376"/>
                  <a:gd name="connsiteY17" fmla="*/ 1022957 h 1384128"/>
                  <a:gd name="connsiteX18" fmla="*/ 51775 w 461376"/>
                  <a:gd name="connsiteY18" fmla="*/ 1174827 h 1384128"/>
                  <a:gd name="connsiteX19" fmla="*/ 232480 w 461376"/>
                  <a:gd name="connsiteY19" fmla="*/ 1355533 h 1384128"/>
                  <a:gd name="connsiteX20" fmla="*/ 413186 w 461376"/>
                  <a:gd name="connsiteY20" fmla="*/ 1174827 h 1384128"/>
                  <a:gd name="connsiteX21" fmla="*/ 332445 w 461376"/>
                  <a:gd name="connsiteY21" fmla="*/ 1024880 h 1384128"/>
                  <a:gd name="connsiteX22" fmla="*/ 288230 w 461376"/>
                  <a:gd name="connsiteY22" fmla="*/ 1269025 h 1384128"/>
                  <a:gd name="connsiteX23" fmla="*/ 182498 w 461376"/>
                  <a:gd name="connsiteY23" fmla="*/ 1269025 h 1384128"/>
                  <a:gd name="connsiteX24" fmla="*/ 128671 w 461376"/>
                  <a:gd name="connsiteY24" fmla="*/ 1176749 h 1384128"/>
                  <a:gd name="connsiteX25" fmla="*/ 182498 w 461376"/>
                  <a:gd name="connsiteY25" fmla="*/ 1084474 h 1384128"/>
                  <a:gd name="connsiteX26" fmla="*/ 288230 w 461376"/>
                  <a:gd name="connsiteY26" fmla="*/ 1084474 h 1384128"/>
                  <a:gd name="connsiteX27" fmla="*/ 342057 w 461376"/>
                  <a:gd name="connsiteY27" fmla="*/ 1176749 h 1384128"/>
                  <a:gd name="connsiteX28" fmla="*/ 288230 w 461376"/>
                  <a:gd name="connsiteY28" fmla="*/ 1269025 h 138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1376" h="1384128">
                    <a:moveTo>
                      <a:pt x="332445" y="1024880"/>
                    </a:moveTo>
                    <a:lnTo>
                      <a:pt x="332445" y="352040"/>
                    </a:lnTo>
                    <a:lnTo>
                      <a:pt x="380505" y="323204"/>
                    </a:lnTo>
                    <a:cubicBezTo>
                      <a:pt x="424720" y="296290"/>
                      <a:pt x="445867" y="246308"/>
                      <a:pt x="438177" y="196325"/>
                    </a:cubicBezTo>
                    <a:lnTo>
                      <a:pt x="428565" y="142498"/>
                    </a:lnTo>
                    <a:cubicBezTo>
                      <a:pt x="420876" y="98283"/>
                      <a:pt x="382428" y="29076"/>
                      <a:pt x="338212" y="29076"/>
                    </a:cubicBezTo>
                    <a:cubicBezTo>
                      <a:pt x="324756" y="29076"/>
                      <a:pt x="313221" y="40611"/>
                      <a:pt x="313221" y="54068"/>
                    </a:cubicBezTo>
                    <a:lnTo>
                      <a:pt x="313221" y="204015"/>
                    </a:lnTo>
                    <a:cubicBezTo>
                      <a:pt x="313221" y="223239"/>
                      <a:pt x="297842" y="240540"/>
                      <a:pt x="276696" y="240540"/>
                    </a:cubicBezTo>
                    <a:lnTo>
                      <a:pt x="192110" y="240540"/>
                    </a:lnTo>
                    <a:cubicBezTo>
                      <a:pt x="172886" y="240540"/>
                      <a:pt x="155584" y="225161"/>
                      <a:pt x="155584" y="204015"/>
                    </a:cubicBezTo>
                    <a:lnTo>
                      <a:pt x="155584" y="54068"/>
                    </a:lnTo>
                    <a:cubicBezTo>
                      <a:pt x="155584" y="40611"/>
                      <a:pt x="144050" y="29076"/>
                      <a:pt x="130593" y="29076"/>
                    </a:cubicBezTo>
                    <a:cubicBezTo>
                      <a:pt x="86378" y="29076"/>
                      <a:pt x="47930" y="100205"/>
                      <a:pt x="40240" y="142498"/>
                    </a:cubicBezTo>
                    <a:lnTo>
                      <a:pt x="30628" y="196325"/>
                    </a:lnTo>
                    <a:cubicBezTo>
                      <a:pt x="22939" y="246308"/>
                      <a:pt x="44085" y="296290"/>
                      <a:pt x="88300" y="323204"/>
                    </a:cubicBezTo>
                    <a:lnTo>
                      <a:pt x="136360" y="352040"/>
                    </a:lnTo>
                    <a:lnTo>
                      <a:pt x="136360" y="1022957"/>
                    </a:lnTo>
                    <a:cubicBezTo>
                      <a:pt x="86378" y="1055638"/>
                      <a:pt x="51775" y="1111388"/>
                      <a:pt x="51775" y="1174827"/>
                    </a:cubicBezTo>
                    <a:cubicBezTo>
                      <a:pt x="51775" y="1274792"/>
                      <a:pt x="132516" y="1355533"/>
                      <a:pt x="232480" y="1355533"/>
                    </a:cubicBezTo>
                    <a:cubicBezTo>
                      <a:pt x="332445" y="1355533"/>
                      <a:pt x="413186" y="1274792"/>
                      <a:pt x="413186" y="1174827"/>
                    </a:cubicBezTo>
                    <a:cubicBezTo>
                      <a:pt x="415108" y="1113310"/>
                      <a:pt x="382428" y="1055638"/>
                      <a:pt x="332445" y="1024880"/>
                    </a:cubicBezTo>
                    <a:close/>
                    <a:moveTo>
                      <a:pt x="288230" y="1269025"/>
                    </a:moveTo>
                    <a:lnTo>
                      <a:pt x="182498" y="1269025"/>
                    </a:lnTo>
                    <a:lnTo>
                      <a:pt x="128671" y="1176749"/>
                    </a:lnTo>
                    <a:lnTo>
                      <a:pt x="182498" y="1084474"/>
                    </a:lnTo>
                    <a:lnTo>
                      <a:pt x="288230" y="1084474"/>
                    </a:lnTo>
                    <a:lnTo>
                      <a:pt x="342057" y="1176749"/>
                    </a:lnTo>
                    <a:lnTo>
                      <a:pt x="288230" y="1269025"/>
                    </a:lnTo>
                    <a:close/>
                  </a:path>
                </a:pathLst>
              </a:custGeom>
              <a:solidFill>
                <a:schemeClr val="bg1"/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EDC400B-DD3C-F18D-1CE7-0649F98E92BC}"/>
                  </a:ext>
                </a:extLst>
              </p:cNvPr>
              <p:cNvGrpSpPr/>
              <p:nvPr/>
            </p:nvGrpSpPr>
            <p:grpSpPr>
              <a:xfrm>
                <a:off x="6221457" y="2566461"/>
                <a:ext cx="747239" cy="672805"/>
                <a:chOff x="4962321" y="3286116"/>
                <a:chExt cx="1475130" cy="1328189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B77A821-451C-E12A-39EF-C352FE740353}"/>
                    </a:ext>
                  </a:extLst>
                </p:cNvPr>
                <p:cNvSpPr/>
                <p:nvPr/>
              </p:nvSpPr>
              <p:spPr>
                <a:xfrm>
                  <a:off x="4962321" y="3907968"/>
                  <a:ext cx="708241" cy="706337"/>
                </a:xfrm>
                <a:custGeom>
                  <a:avLst/>
                  <a:gdLst>
                    <a:gd name="connsiteX0" fmla="*/ 0 w 1919435"/>
                    <a:gd name="connsiteY0" fmla="*/ 987194 h 1914275"/>
                    <a:gd name="connsiteX1" fmla="*/ 37667 w 1919435"/>
                    <a:gd name="connsiteY1" fmla="*/ 959846 h 1914275"/>
                    <a:gd name="connsiteX2" fmla="*/ 169757 w 1919435"/>
                    <a:gd name="connsiteY2" fmla="*/ 922696 h 1914275"/>
                    <a:gd name="connsiteX3" fmla="*/ 215163 w 1919435"/>
                    <a:gd name="connsiteY3" fmla="*/ 872130 h 1914275"/>
                    <a:gd name="connsiteX4" fmla="*/ 217743 w 1919435"/>
                    <a:gd name="connsiteY4" fmla="*/ 850459 h 1914275"/>
                    <a:gd name="connsiteX5" fmla="*/ 189364 w 1919435"/>
                    <a:gd name="connsiteY5" fmla="*/ 797830 h 1914275"/>
                    <a:gd name="connsiteX6" fmla="*/ 69657 w 1919435"/>
                    <a:gd name="connsiteY6" fmla="*/ 727657 h 1914275"/>
                    <a:gd name="connsiteX7" fmla="*/ 43858 w 1919435"/>
                    <a:gd name="connsiteY7" fmla="*/ 664708 h 1914275"/>
                    <a:gd name="connsiteX8" fmla="*/ 46438 w 1919435"/>
                    <a:gd name="connsiteY8" fmla="*/ 655936 h 1914275"/>
                    <a:gd name="connsiteX9" fmla="*/ 114547 w 1919435"/>
                    <a:gd name="connsiteY9" fmla="*/ 608982 h 1914275"/>
                    <a:gd name="connsiteX10" fmla="*/ 241478 w 1919435"/>
                    <a:gd name="connsiteY10" fmla="*/ 623429 h 1914275"/>
                    <a:gd name="connsiteX11" fmla="*/ 306491 w 1919435"/>
                    <a:gd name="connsiteY11" fmla="*/ 593503 h 1914275"/>
                    <a:gd name="connsiteX12" fmla="*/ 301331 w 1919435"/>
                    <a:gd name="connsiteY12" fmla="*/ 505271 h 1914275"/>
                    <a:gd name="connsiteX13" fmla="*/ 222386 w 1919435"/>
                    <a:gd name="connsiteY13" fmla="*/ 400527 h 1914275"/>
                    <a:gd name="connsiteX14" fmla="*/ 222386 w 1919435"/>
                    <a:gd name="connsiteY14" fmla="*/ 342222 h 1914275"/>
                    <a:gd name="connsiteX15" fmla="*/ 248185 w 1919435"/>
                    <a:gd name="connsiteY15" fmla="*/ 313327 h 1914275"/>
                    <a:gd name="connsiteX16" fmla="*/ 303395 w 1919435"/>
                    <a:gd name="connsiteY16" fmla="*/ 307135 h 1914275"/>
                    <a:gd name="connsiteX17" fmla="*/ 420522 w 1919435"/>
                    <a:gd name="connsiteY17" fmla="*/ 373180 h 1914275"/>
                    <a:gd name="connsiteX18" fmla="*/ 525265 w 1919435"/>
                    <a:gd name="connsiteY18" fmla="*/ 343770 h 1914275"/>
                    <a:gd name="connsiteX19" fmla="*/ 527845 w 1919435"/>
                    <a:gd name="connsiteY19" fmla="*/ 298364 h 1914275"/>
                    <a:gd name="connsiteX20" fmla="*/ 493791 w 1919435"/>
                    <a:gd name="connsiteY20" fmla="*/ 166789 h 1914275"/>
                    <a:gd name="connsiteX21" fmla="*/ 518557 w 1919435"/>
                    <a:gd name="connsiteY21" fmla="*/ 105904 h 1914275"/>
                    <a:gd name="connsiteX22" fmla="*/ 537649 w 1919435"/>
                    <a:gd name="connsiteY22" fmla="*/ 95585 h 1914275"/>
                    <a:gd name="connsiteX23" fmla="*/ 608853 w 1919435"/>
                    <a:gd name="connsiteY23" fmla="*/ 113128 h 1914275"/>
                    <a:gd name="connsiteX24" fmla="*/ 690894 w 1919435"/>
                    <a:gd name="connsiteY24" fmla="*/ 217355 h 1914275"/>
                    <a:gd name="connsiteX25" fmla="*/ 802861 w 1919435"/>
                    <a:gd name="connsiteY25" fmla="*/ 216839 h 1914275"/>
                    <a:gd name="connsiteX26" fmla="*/ 816277 w 1919435"/>
                    <a:gd name="connsiteY26" fmla="*/ 169369 h 1914275"/>
                    <a:gd name="connsiteX27" fmla="*/ 832788 w 1919435"/>
                    <a:gd name="connsiteY27" fmla="*/ 48631 h 1914275"/>
                    <a:gd name="connsiteX28" fmla="*/ 877677 w 1919435"/>
                    <a:gd name="connsiteY28" fmla="*/ 2193 h 1914275"/>
                    <a:gd name="connsiteX29" fmla="*/ 917924 w 1919435"/>
                    <a:gd name="connsiteY29" fmla="*/ 645 h 1914275"/>
                    <a:gd name="connsiteX30" fmla="*/ 956106 w 1919435"/>
                    <a:gd name="connsiteY30" fmla="*/ 31603 h 1914275"/>
                    <a:gd name="connsiteX31" fmla="*/ 993772 w 1919435"/>
                    <a:gd name="connsiteY31" fmla="*/ 163693 h 1914275"/>
                    <a:gd name="connsiteX32" fmla="*/ 1089745 w 1919435"/>
                    <a:gd name="connsiteY32" fmla="*/ 217871 h 1914275"/>
                    <a:gd name="connsiteX33" fmla="*/ 1120703 w 1919435"/>
                    <a:gd name="connsiteY33" fmla="*/ 191040 h 1914275"/>
                    <a:gd name="connsiteX34" fmla="*/ 1192940 w 1919435"/>
                    <a:gd name="connsiteY34" fmla="*/ 68754 h 1914275"/>
                    <a:gd name="connsiteX35" fmla="*/ 1251245 w 1919435"/>
                    <a:gd name="connsiteY35" fmla="*/ 44503 h 1914275"/>
                    <a:gd name="connsiteX36" fmla="*/ 1309035 w 1919435"/>
                    <a:gd name="connsiteY36" fmla="*/ 137895 h 1914275"/>
                    <a:gd name="connsiteX37" fmla="*/ 1294587 w 1919435"/>
                    <a:gd name="connsiteY37" fmla="*/ 255538 h 1914275"/>
                    <a:gd name="connsiteX38" fmla="*/ 1294587 w 1919435"/>
                    <a:gd name="connsiteY38" fmla="*/ 267921 h 1914275"/>
                    <a:gd name="connsiteX39" fmla="*/ 1399331 w 1919435"/>
                    <a:gd name="connsiteY39" fmla="*/ 314359 h 1914275"/>
                    <a:gd name="connsiteX40" fmla="*/ 1514394 w 1919435"/>
                    <a:gd name="connsiteY40" fmla="*/ 228191 h 1914275"/>
                    <a:gd name="connsiteX41" fmla="*/ 1584050 w 1919435"/>
                    <a:gd name="connsiteY41" fmla="*/ 229223 h 1914275"/>
                    <a:gd name="connsiteX42" fmla="*/ 1594886 w 1919435"/>
                    <a:gd name="connsiteY42" fmla="*/ 238510 h 1914275"/>
                    <a:gd name="connsiteX43" fmla="*/ 1606754 w 1919435"/>
                    <a:gd name="connsiteY43" fmla="*/ 317971 h 1914275"/>
                    <a:gd name="connsiteX44" fmla="*/ 1543288 w 1919435"/>
                    <a:gd name="connsiteY44" fmla="*/ 430970 h 1914275"/>
                    <a:gd name="connsiteX45" fmla="*/ 1552060 w 1919435"/>
                    <a:gd name="connsiteY45" fmla="*/ 504239 h 1914275"/>
                    <a:gd name="connsiteX46" fmla="*/ 1619137 w 1919435"/>
                    <a:gd name="connsiteY46" fmla="*/ 531069 h 1914275"/>
                    <a:gd name="connsiteX47" fmla="*/ 1754839 w 1919435"/>
                    <a:gd name="connsiteY47" fmla="*/ 495467 h 1914275"/>
                    <a:gd name="connsiteX48" fmla="*/ 1812629 w 1919435"/>
                    <a:gd name="connsiteY48" fmla="*/ 517654 h 1914275"/>
                    <a:gd name="connsiteX49" fmla="*/ 1830172 w 1919435"/>
                    <a:gd name="connsiteY49" fmla="*/ 552225 h 1914275"/>
                    <a:gd name="connsiteX50" fmla="*/ 1815724 w 1919435"/>
                    <a:gd name="connsiteY50" fmla="*/ 603306 h 1914275"/>
                    <a:gd name="connsiteX51" fmla="*/ 1699630 w 1919435"/>
                    <a:gd name="connsiteY51" fmla="*/ 695666 h 1914275"/>
                    <a:gd name="connsiteX52" fmla="*/ 1678990 w 1919435"/>
                    <a:gd name="connsiteY52" fmla="*/ 751908 h 1914275"/>
                    <a:gd name="connsiteX53" fmla="*/ 1685182 w 1919435"/>
                    <a:gd name="connsiteY53" fmla="*/ 774611 h 1914275"/>
                    <a:gd name="connsiteX54" fmla="*/ 1732652 w 1919435"/>
                    <a:gd name="connsiteY54" fmla="*/ 815373 h 1914275"/>
                    <a:gd name="connsiteX55" fmla="*/ 1872998 w 1919435"/>
                    <a:gd name="connsiteY55" fmla="*/ 834464 h 1914275"/>
                    <a:gd name="connsiteX56" fmla="*/ 1918404 w 1919435"/>
                    <a:gd name="connsiteY56" fmla="*/ 879354 h 1914275"/>
                    <a:gd name="connsiteX57" fmla="*/ 1919952 w 1919435"/>
                    <a:gd name="connsiteY57" fmla="*/ 919600 h 1914275"/>
                    <a:gd name="connsiteX58" fmla="*/ 1886930 w 1919435"/>
                    <a:gd name="connsiteY58" fmla="*/ 958299 h 1914275"/>
                    <a:gd name="connsiteX59" fmla="*/ 1754839 w 1919435"/>
                    <a:gd name="connsiteY59" fmla="*/ 995965 h 1914275"/>
                    <a:gd name="connsiteX60" fmla="*/ 1701178 w 1919435"/>
                    <a:gd name="connsiteY60" fmla="*/ 1085229 h 1914275"/>
                    <a:gd name="connsiteX61" fmla="*/ 1728524 w 1919435"/>
                    <a:gd name="connsiteY61" fmla="*/ 1121348 h 1914275"/>
                    <a:gd name="connsiteX62" fmla="*/ 1849779 w 1919435"/>
                    <a:gd name="connsiteY62" fmla="*/ 1192552 h 1914275"/>
                    <a:gd name="connsiteX63" fmla="*/ 1876094 w 1919435"/>
                    <a:gd name="connsiteY63" fmla="*/ 1253954 h 1914275"/>
                    <a:gd name="connsiteX64" fmla="*/ 1875062 w 1919435"/>
                    <a:gd name="connsiteY64" fmla="*/ 1260145 h 1914275"/>
                    <a:gd name="connsiteX65" fmla="*/ 1802309 w 1919435"/>
                    <a:gd name="connsiteY65" fmla="*/ 1312259 h 1914275"/>
                    <a:gd name="connsiteX66" fmla="*/ 1675379 w 1919435"/>
                    <a:gd name="connsiteY66" fmla="*/ 1296264 h 1914275"/>
                    <a:gd name="connsiteX67" fmla="*/ 1611398 w 1919435"/>
                    <a:gd name="connsiteY67" fmla="*/ 1329286 h 1914275"/>
                    <a:gd name="connsiteX68" fmla="*/ 1610365 w 1919435"/>
                    <a:gd name="connsiteY68" fmla="*/ 1405651 h 1914275"/>
                    <a:gd name="connsiteX69" fmla="*/ 1692406 w 1919435"/>
                    <a:gd name="connsiteY69" fmla="*/ 1514006 h 1914275"/>
                    <a:gd name="connsiteX70" fmla="*/ 1692406 w 1919435"/>
                    <a:gd name="connsiteY70" fmla="*/ 1584695 h 1914275"/>
                    <a:gd name="connsiteX71" fmla="*/ 1689310 w 1919435"/>
                    <a:gd name="connsiteY71" fmla="*/ 1588307 h 1914275"/>
                    <a:gd name="connsiteX72" fmla="*/ 1600562 w 1919435"/>
                    <a:gd name="connsiteY72" fmla="*/ 1605850 h 1914275"/>
                    <a:gd name="connsiteX73" fmla="*/ 1490659 w 1919435"/>
                    <a:gd name="connsiteY73" fmla="*/ 1543933 h 1914275"/>
                    <a:gd name="connsiteX74" fmla="*/ 1415326 w 1919435"/>
                    <a:gd name="connsiteY74" fmla="*/ 1554769 h 1914275"/>
                    <a:gd name="connsiteX75" fmla="*/ 1391075 w 1919435"/>
                    <a:gd name="connsiteY75" fmla="*/ 1622877 h 1914275"/>
                    <a:gd name="connsiteX76" fmla="*/ 1426677 w 1919435"/>
                    <a:gd name="connsiteY76" fmla="*/ 1760128 h 1914275"/>
                    <a:gd name="connsiteX77" fmla="*/ 1406554 w 1919435"/>
                    <a:gd name="connsiteY77" fmla="*/ 1811725 h 1914275"/>
                    <a:gd name="connsiteX78" fmla="*/ 1370436 w 1919435"/>
                    <a:gd name="connsiteY78" fmla="*/ 1830300 h 1914275"/>
                    <a:gd name="connsiteX79" fmla="*/ 1316258 w 1919435"/>
                    <a:gd name="connsiteY79" fmla="*/ 1815337 h 1914275"/>
                    <a:gd name="connsiteX80" fmla="*/ 1231122 w 1919435"/>
                    <a:gd name="connsiteY80" fmla="*/ 1707498 h 1914275"/>
                    <a:gd name="connsiteX81" fmla="*/ 1121219 w 1919435"/>
                    <a:gd name="connsiteY81" fmla="*/ 1698210 h 1914275"/>
                    <a:gd name="connsiteX82" fmla="*/ 1106771 w 1919435"/>
                    <a:gd name="connsiteY82" fmla="*/ 1727105 h 1914275"/>
                    <a:gd name="connsiteX83" fmla="*/ 1087165 w 1919435"/>
                    <a:gd name="connsiteY83" fmla="*/ 1868999 h 1914275"/>
                    <a:gd name="connsiteX84" fmla="*/ 1050014 w 1919435"/>
                    <a:gd name="connsiteY84" fmla="*/ 1919049 h 1914275"/>
                    <a:gd name="connsiteX85" fmla="*/ 987581 w 1919435"/>
                    <a:gd name="connsiteY85" fmla="*/ 1919049 h 1914275"/>
                    <a:gd name="connsiteX86" fmla="*/ 960234 w 1919435"/>
                    <a:gd name="connsiteY86" fmla="*/ 1880866 h 1914275"/>
                    <a:gd name="connsiteX87" fmla="*/ 921535 w 1919435"/>
                    <a:gd name="connsiteY87" fmla="*/ 1744132 h 1914275"/>
                    <a:gd name="connsiteX88" fmla="*/ 875614 w 1919435"/>
                    <a:gd name="connsiteY88" fmla="*/ 1703886 h 1914275"/>
                    <a:gd name="connsiteX89" fmla="*/ 847751 w 1919435"/>
                    <a:gd name="connsiteY89" fmla="*/ 1700790 h 1914275"/>
                    <a:gd name="connsiteX90" fmla="*/ 800281 w 1919435"/>
                    <a:gd name="connsiteY90" fmla="*/ 1727105 h 1914275"/>
                    <a:gd name="connsiteX91" fmla="*/ 788414 w 1919435"/>
                    <a:gd name="connsiteY91" fmla="*/ 1747228 h 1914275"/>
                    <a:gd name="connsiteX92" fmla="*/ 723401 w 1919435"/>
                    <a:gd name="connsiteY92" fmla="*/ 1857131 h 1914275"/>
                    <a:gd name="connsiteX93" fmla="*/ 674383 w 1919435"/>
                    <a:gd name="connsiteY93" fmla="*/ 1877254 h 1914275"/>
                    <a:gd name="connsiteX94" fmla="*/ 634652 w 1919435"/>
                    <a:gd name="connsiteY94" fmla="*/ 1863839 h 1914275"/>
                    <a:gd name="connsiteX95" fmla="*/ 607822 w 1919435"/>
                    <a:gd name="connsiteY95" fmla="*/ 1813789 h 1914275"/>
                    <a:gd name="connsiteX96" fmla="*/ 624848 w 1919435"/>
                    <a:gd name="connsiteY96" fmla="*/ 1672927 h 1914275"/>
                    <a:gd name="connsiteX97" fmla="*/ 586150 w 1919435"/>
                    <a:gd name="connsiteY97" fmla="*/ 1607398 h 1914275"/>
                    <a:gd name="connsiteX98" fmla="*/ 514430 w 1919435"/>
                    <a:gd name="connsiteY98" fmla="*/ 1611010 h 1914275"/>
                    <a:gd name="connsiteX99" fmla="*/ 413814 w 1919435"/>
                    <a:gd name="connsiteY99" fmla="*/ 1687375 h 1914275"/>
                    <a:gd name="connsiteX100" fmla="*/ 324550 w 1919435"/>
                    <a:gd name="connsiteY100" fmla="*/ 1682215 h 1914275"/>
                    <a:gd name="connsiteX101" fmla="*/ 316810 w 1919435"/>
                    <a:gd name="connsiteY101" fmla="*/ 1674475 h 1914275"/>
                    <a:gd name="connsiteX102" fmla="*/ 309071 w 1919435"/>
                    <a:gd name="connsiteY102" fmla="*/ 1612558 h 1914275"/>
                    <a:gd name="connsiteX103" fmla="*/ 376148 w 1919435"/>
                    <a:gd name="connsiteY103" fmla="*/ 1492851 h 1914275"/>
                    <a:gd name="connsiteX104" fmla="*/ 387499 w 1919435"/>
                    <a:gd name="connsiteY104" fmla="*/ 1456217 h 1914275"/>
                    <a:gd name="connsiteX105" fmla="*/ 297203 w 1919435"/>
                    <a:gd name="connsiteY105" fmla="*/ 1391720 h 1914275"/>
                    <a:gd name="connsiteX106" fmla="*/ 158405 w 1919435"/>
                    <a:gd name="connsiteY106" fmla="*/ 1427838 h 1914275"/>
                    <a:gd name="connsiteX107" fmla="*/ 114031 w 1919435"/>
                    <a:gd name="connsiteY107" fmla="*/ 1412875 h 1914275"/>
                    <a:gd name="connsiteX108" fmla="*/ 91844 w 1919435"/>
                    <a:gd name="connsiteY108" fmla="*/ 1373660 h 1914275"/>
                    <a:gd name="connsiteX109" fmla="*/ 106808 w 1919435"/>
                    <a:gd name="connsiteY109" fmla="*/ 1315871 h 1914275"/>
                    <a:gd name="connsiteX110" fmla="*/ 209487 w 1919435"/>
                    <a:gd name="connsiteY110" fmla="*/ 1234347 h 1914275"/>
                    <a:gd name="connsiteX111" fmla="*/ 236834 w 1919435"/>
                    <a:gd name="connsiteY111" fmla="*/ 1151274 h 1914275"/>
                    <a:gd name="connsiteX112" fmla="*/ 181624 w 1919435"/>
                    <a:gd name="connsiteY112" fmla="*/ 1104836 h 1914275"/>
                    <a:gd name="connsiteX113" fmla="*/ 52114 w 1919435"/>
                    <a:gd name="connsiteY113" fmla="*/ 1087293 h 1914275"/>
                    <a:gd name="connsiteX114" fmla="*/ 1032 w 1919435"/>
                    <a:gd name="connsiteY114" fmla="*/ 1051175 h 1914275"/>
                    <a:gd name="connsiteX115" fmla="*/ 0 w 1919435"/>
                    <a:gd name="connsiteY115" fmla="*/ 987194 h 1914275"/>
                    <a:gd name="connsiteX116" fmla="*/ 1198616 w 1919435"/>
                    <a:gd name="connsiteY116" fmla="*/ 960879 h 1914275"/>
                    <a:gd name="connsiteX117" fmla="*/ 958686 w 1919435"/>
                    <a:gd name="connsiteY117" fmla="*/ 720949 h 1914275"/>
                    <a:gd name="connsiteX118" fmla="*/ 720304 w 1919435"/>
                    <a:gd name="connsiteY118" fmla="*/ 959331 h 1914275"/>
                    <a:gd name="connsiteX119" fmla="*/ 957654 w 1919435"/>
                    <a:gd name="connsiteY119" fmla="*/ 1198744 h 1914275"/>
                    <a:gd name="connsiteX120" fmla="*/ 1198616 w 1919435"/>
                    <a:gd name="connsiteY120" fmla="*/ 960879 h 1914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1919435" h="1914275">
                      <a:moveTo>
                        <a:pt x="0" y="987194"/>
                      </a:moveTo>
                      <a:cubicBezTo>
                        <a:pt x="8256" y="971714"/>
                        <a:pt x="21155" y="963975"/>
                        <a:pt x="37667" y="959846"/>
                      </a:cubicBezTo>
                      <a:cubicBezTo>
                        <a:pt x="82041" y="947979"/>
                        <a:pt x="125383" y="934564"/>
                        <a:pt x="169757" y="922696"/>
                      </a:cubicBezTo>
                      <a:cubicBezTo>
                        <a:pt x="196587" y="915473"/>
                        <a:pt x="212583" y="900509"/>
                        <a:pt x="215163" y="872130"/>
                      </a:cubicBezTo>
                      <a:cubicBezTo>
                        <a:pt x="215679" y="864907"/>
                        <a:pt x="216710" y="857683"/>
                        <a:pt x="217743" y="850459"/>
                      </a:cubicBezTo>
                      <a:cubicBezTo>
                        <a:pt x="220323" y="826209"/>
                        <a:pt x="209487" y="809697"/>
                        <a:pt x="189364" y="797830"/>
                      </a:cubicBezTo>
                      <a:cubicBezTo>
                        <a:pt x="149118" y="774611"/>
                        <a:pt x="109388" y="750876"/>
                        <a:pt x="69657" y="727657"/>
                      </a:cubicBezTo>
                      <a:cubicBezTo>
                        <a:pt x="40246" y="710629"/>
                        <a:pt x="35087" y="697730"/>
                        <a:pt x="43858" y="664708"/>
                      </a:cubicBezTo>
                      <a:cubicBezTo>
                        <a:pt x="44890" y="661612"/>
                        <a:pt x="45406" y="658516"/>
                        <a:pt x="46438" y="655936"/>
                      </a:cubicBezTo>
                      <a:cubicBezTo>
                        <a:pt x="59337" y="613110"/>
                        <a:pt x="70689" y="604854"/>
                        <a:pt x="114547" y="608982"/>
                      </a:cubicBezTo>
                      <a:cubicBezTo>
                        <a:pt x="156857" y="613110"/>
                        <a:pt x="199167" y="617754"/>
                        <a:pt x="241478" y="623429"/>
                      </a:cubicBezTo>
                      <a:cubicBezTo>
                        <a:pt x="275016" y="627557"/>
                        <a:pt x="289463" y="621881"/>
                        <a:pt x="306491" y="593503"/>
                      </a:cubicBezTo>
                      <a:cubicBezTo>
                        <a:pt x="330741" y="554288"/>
                        <a:pt x="329710" y="541905"/>
                        <a:pt x="301331" y="505271"/>
                      </a:cubicBezTo>
                      <a:cubicBezTo>
                        <a:pt x="274500" y="470700"/>
                        <a:pt x="248185" y="435614"/>
                        <a:pt x="222386" y="400527"/>
                      </a:cubicBezTo>
                      <a:cubicBezTo>
                        <a:pt x="206907" y="379888"/>
                        <a:pt x="206907" y="362861"/>
                        <a:pt x="222386" y="342222"/>
                      </a:cubicBezTo>
                      <a:cubicBezTo>
                        <a:pt x="230126" y="331902"/>
                        <a:pt x="238382" y="321583"/>
                        <a:pt x="248185" y="313327"/>
                      </a:cubicBezTo>
                      <a:cubicBezTo>
                        <a:pt x="267792" y="296816"/>
                        <a:pt x="281208" y="294752"/>
                        <a:pt x="303395" y="307135"/>
                      </a:cubicBezTo>
                      <a:cubicBezTo>
                        <a:pt x="342609" y="328806"/>
                        <a:pt x="382856" y="348929"/>
                        <a:pt x="420522" y="373180"/>
                      </a:cubicBezTo>
                      <a:cubicBezTo>
                        <a:pt x="463864" y="401043"/>
                        <a:pt x="493791" y="382468"/>
                        <a:pt x="525265" y="343770"/>
                      </a:cubicBezTo>
                      <a:cubicBezTo>
                        <a:pt x="535585" y="330870"/>
                        <a:pt x="531973" y="313843"/>
                        <a:pt x="527845" y="298364"/>
                      </a:cubicBezTo>
                      <a:cubicBezTo>
                        <a:pt x="516493" y="254506"/>
                        <a:pt x="505142" y="210647"/>
                        <a:pt x="493791" y="166789"/>
                      </a:cubicBezTo>
                      <a:cubicBezTo>
                        <a:pt x="485535" y="135315"/>
                        <a:pt x="490694" y="122415"/>
                        <a:pt x="518557" y="105904"/>
                      </a:cubicBezTo>
                      <a:cubicBezTo>
                        <a:pt x="524749" y="102292"/>
                        <a:pt x="530941" y="98680"/>
                        <a:pt x="537649" y="95585"/>
                      </a:cubicBezTo>
                      <a:cubicBezTo>
                        <a:pt x="571187" y="80105"/>
                        <a:pt x="586150" y="83717"/>
                        <a:pt x="608853" y="113128"/>
                      </a:cubicBezTo>
                      <a:cubicBezTo>
                        <a:pt x="636200" y="147698"/>
                        <a:pt x="663547" y="182785"/>
                        <a:pt x="690894" y="217355"/>
                      </a:cubicBezTo>
                      <a:cubicBezTo>
                        <a:pt x="716693" y="249346"/>
                        <a:pt x="777062" y="249346"/>
                        <a:pt x="802861" y="216839"/>
                      </a:cubicBezTo>
                      <a:cubicBezTo>
                        <a:pt x="813697" y="202908"/>
                        <a:pt x="813697" y="185365"/>
                        <a:pt x="816277" y="169369"/>
                      </a:cubicBezTo>
                      <a:cubicBezTo>
                        <a:pt x="822468" y="129123"/>
                        <a:pt x="827628" y="88877"/>
                        <a:pt x="832788" y="48631"/>
                      </a:cubicBezTo>
                      <a:cubicBezTo>
                        <a:pt x="836916" y="16640"/>
                        <a:pt x="845687" y="7868"/>
                        <a:pt x="877677" y="2193"/>
                      </a:cubicBezTo>
                      <a:cubicBezTo>
                        <a:pt x="891093" y="-387"/>
                        <a:pt x="904509" y="-387"/>
                        <a:pt x="917924" y="645"/>
                      </a:cubicBezTo>
                      <a:cubicBezTo>
                        <a:pt x="937531" y="1677"/>
                        <a:pt x="950947" y="11996"/>
                        <a:pt x="956106" y="31603"/>
                      </a:cubicBezTo>
                      <a:cubicBezTo>
                        <a:pt x="968490" y="75461"/>
                        <a:pt x="981389" y="119835"/>
                        <a:pt x="993772" y="163693"/>
                      </a:cubicBezTo>
                      <a:cubicBezTo>
                        <a:pt x="1006672" y="208584"/>
                        <a:pt x="1043822" y="229739"/>
                        <a:pt x="1089745" y="217871"/>
                      </a:cubicBezTo>
                      <a:cubicBezTo>
                        <a:pt x="1104707" y="214259"/>
                        <a:pt x="1113479" y="203424"/>
                        <a:pt x="1120703" y="191040"/>
                      </a:cubicBezTo>
                      <a:cubicBezTo>
                        <a:pt x="1144438" y="150278"/>
                        <a:pt x="1168689" y="109516"/>
                        <a:pt x="1192940" y="68754"/>
                      </a:cubicBezTo>
                      <a:cubicBezTo>
                        <a:pt x="1208419" y="42439"/>
                        <a:pt x="1221835" y="36763"/>
                        <a:pt x="1251245" y="44503"/>
                      </a:cubicBezTo>
                      <a:cubicBezTo>
                        <a:pt x="1310067" y="59466"/>
                        <a:pt x="1317806" y="72366"/>
                        <a:pt x="1309035" y="137895"/>
                      </a:cubicBezTo>
                      <a:cubicBezTo>
                        <a:pt x="1303875" y="177109"/>
                        <a:pt x="1299231" y="216323"/>
                        <a:pt x="1294587" y="255538"/>
                      </a:cubicBezTo>
                      <a:cubicBezTo>
                        <a:pt x="1294071" y="259665"/>
                        <a:pt x="1294071" y="263793"/>
                        <a:pt x="1294587" y="267921"/>
                      </a:cubicBezTo>
                      <a:cubicBezTo>
                        <a:pt x="1301295" y="309715"/>
                        <a:pt x="1364760" y="338610"/>
                        <a:pt x="1399331" y="314359"/>
                      </a:cubicBezTo>
                      <a:cubicBezTo>
                        <a:pt x="1438545" y="286496"/>
                        <a:pt x="1476211" y="257085"/>
                        <a:pt x="1514394" y="228191"/>
                      </a:cubicBezTo>
                      <a:cubicBezTo>
                        <a:pt x="1542256" y="207036"/>
                        <a:pt x="1556188" y="207552"/>
                        <a:pt x="1584050" y="229223"/>
                      </a:cubicBezTo>
                      <a:cubicBezTo>
                        <a:pt x="1587663" y="232319"/>
                        <a:pt x="1591274" y="234898"/>
                        <a:pt x="1594886" y="238510"/>
                      </a:cubicBezTo>
                      <a:cubicBezTo>
                        <a:pt x="1627393" y="269469"/>
                        <a:pt x="1628941" y="278757"/>
                        <a:pt x="1606754" y="317971"/>
                      </a:cubicBezTo>
                      <a:cubicBezTo>
                        <a:pt x="1585599" y="355637"/>
                        <a:pt x="1565475" y="393819"/>
                        <a:pt x="1543288" y="430970"/>
                      </a:cubicBezTo>
                      <a:cubicBezTo>
                        <a:pt x="1527293" y="458317"/>
                        <a:pt x="1534517" y="481020"/>
                        <a:pt x="1552060" y="504239"/>
                      </a:cubicBezTo>
                      <a:cubicBezTo>
                        <a:pt x="1569604" y="527458"/>
                        <a:pt x="1589726" y="538809"/>
                        <a:pt x="1619137" y="531069"/>
                      </a:cubicBezTo>
                      <a:cubicBezTo>
                        <a:pt x="1664543" y="519202"/>
                        <a:pt x="1709949" y="507850"/>
                        <a:pt x="1754839" y="495467"/>
                      </a:cubicBezTo>
                      <a:cubicBezTo>
                        <a:pt x="1783734" y="487727"/>
                        <a:pt x="1796634" y="492371"/>
                        <a:pt x="1812629" y="517654"/>
                      </a:cubicBezTo>
                      <a:cubicBezTo>
                        <a:pt x="1819853" y="528490"/>
                        <a:pt x="1826044" y="539841"/>
                        <a:pt x="1830172" y="552225"/>
                      </a:cubicBezTo>
                      <a:cubicBezTo>
                        <a:pt x="1837912" y="574412"/>
                        <a:pt x="1834299" y="588343"/>
                        <a:pt x="1815724" y="603306"/>
                      </a:cubicBezTo>
                      <a:cubicBezTo>
                        <a:pt x="1777026" y="634265"/>
                        <a:pt x="1738844" y="665224"/>
                        <a:pt x="1699630" y="695666"/>
                      </a:cubicBezTo>
                      <a:cubicBezTo>
                        <a:pt x="1680022" y="710629"/>
                        <a:pt x="1674862" y="729205"/>
                        <a:pt x="1678990" y="751908"/>
                      </a:cubicBezTo>
                      <a:cubicBezTo>
                        <a:pt x="1680539" y="759647"/>
                        <a:pt x="1683119" y="766871"/>
                        <a:pt x="1685182" y="774611"/>
                      </a:cubicBezTo>
                      <a:cubicBezTo>
                        <a:pt x="1691890" y="798862"/>
                        <a:pt x="1707885" y="812277"/>
                        <a:pt x="1732652" y="815373"/>
                      </a:cubicBezTo>
                      <a:cubicBezTo>
                        <a:pt x="1779606" y="821565"/>
                        <a:pt x="1826560" y="828272"/>
                        <a:pt x="1872998" y="834464"/>
                      </a:cubicBezTo>
                      <a:cubicBezTo>
                        <a:pt x="1900861" y="838076"/>
                        <a:pt x="1915308" y="851491"/>
                        <a:pt x="1918404" y="879354"/>
                      </a:cubicBezTo>
                      <a:cubicBezTo>
                        <a:pt x="1919952" y="892770"/>
                        <a:pt x="1921500" y="906185"/>
                        <a:pt x="1919952" y="919600"/>
                      </a:cubicBezTo>
                      <a:cubicBezTo>
                        <a:pt x="1917372" y="940755"/>
                        <a:pt x="1906536" y="952623"/>
                        <a:pt x="1886930" y="958299"/>
                      </a:cubicBezTo>
                      <a:cubicBezTo>
                        <a:pt x="1843071" y="970682"/>
                        <a:pt x="1798697" y="983065"/>
                        <a:pt x="1754839" y="995965"/>
                      </a:cubicBezTo>
                      <a:cubicBezTo>
                        <a:pt x="1712013" y="1008348"/>
                        <a:pt x="1692406" y="1040855"/>
                        <a:pt x="1701178" y="1085229"/>
                      </a:cubicBezTo>
                      <a:cubicBezTo>
                        <a:pt x="1704273" y="1102256"/>
                        <a:pt x="1714077" y="1113092"/>
                        <a:pt x="1728524" y="1121348"/>
                      </a:cubicBezTo>
                      <a:cubicBezTo>
                        <a:pt x="1768771" y="1145083"/>
                        <a:pt x="1809016" y="1168817"/>
                        <a:pt x="1849779" y="1192552"/>
                      </a:cubicBezTo>
                      <a:cubicBezTo>
                        <a:pt x="1879706" y="1210096"/>
                        <a:pt x="1884350" y="1220415"/>
                        <a:pt x="1876094" y="1253954"/>
                      </a:cubicBezTo>
                      <a:cubicBezTo>
                        <a:pt x="1875578" y="1256018"/>
                        <a:pt x="1875578" y="1258082"/>
                        <a:pt x="1875062" y="1260145"/>
                      </a:cubicBezTo>
                      <a:cubicBezTo>
                        <a:pt x="1862678" y="1300908"/>
                        <a:pt x="1848747" y="1321031"/>
                        <a:pt x="1802309" y="1312259"/>
                      </a:cubicBezTo>
                      <a:cubicBezTo>
                        <a:pt x="1760515" y="1304003"/>
                        <a:pt x="1717689" y="1302456"/>
                        <a:pt x="1675379" y="1296264"/>
                      </a:cubicBezTo>
                      <a:cubicBezTo>
                        <a:pt x="1645452" y="1292136"/>
                        <a:pt x="1625845" y="1304003"/>
                        <a:pt x="1611398" y="1329286"/>
                      </a:cubicBezTo>
                      <a:cubicBezTo>
                        <a:pt x="1596434" y="1355085"/>
                        <a:pt x="1589726" y="1379336"/>
                        <a:pt x="1610365" y="1405651"/>
                      </a:cubicBezTo>
                      <a:cubicBezTo>
                        <a:pt x="1638228" y="1441254"/>
                        <a:pt x="1665059" y="1477888"/>
                        <a:pt x="1692406" y="1514006"/>
                      </a:cubicBezTo>
                      <a:cubicBezTo>
                        <a:pt x="1715109" y="1543417"/>
                        <a:pt x="1715109" y="1555285"/>
                        <a:pt x="1692406" y="1584695"/>
                      </a:cubicBezTo>
                      <a:cubicBezTo>
                        <a:pt x="1691374" y="1585727"/>
                        <a:pt x="1690342" y="1587275"/>
                        <a:pt x="1689310" y="1588307"/>
                      </a:cubicBezTo>
                      <a:cubicBezTo>
                        <a:pt x="1659383" y="1620298"/>
                        <a:pt x="1647516" y="1634229"/>
                        <a:pt x="1600562" y="1605850"/>
                      </a:cubicBezTo>
                      <a:cubicBezTo>
                        <a:pt x="1564444" y="1584179"/>
                        <a:pt x="1526261" y="1565604"/>
                        <a:pt x="1490659" y="1543933"/>
                      </a:cubicBezTo>
                      <a:cubicBezTo>
                        <a:pt x="1461248" y="1526390"/>
                        <a:pt x="1438545" y="1536709"/>
                        <a:pt x="1415326" y="1554769"/>
                      </a:cubicBezTo>
                      <a:cubicBezTo>
                        <a:pt x="1392107" y="1572312"/>
                        <a:pt x="1382819" y="1593467"/>
                        <a:pt x="1391075" y="1622877"/>
                      </a:cubicBezTo>
                      <a:cubicBezTo>
                        <a:pt x="1403974" y="1668284"/>
                        <a:pt x="1415326" y="1714205"/>
                        <a:pt x="1426677" y="1760128"/>
                      </a:cubicBezTo>
                      <a:cubicBezTo>
                        <a:pt x="1432870" y="1784894"/>
                        <a:pt x="1427710" y="1798310"/>
                        <a:pt x="1406554" y="1811725"/>
                      </a:cubicBezTo>
                      <a:cubicBezTo>
                        <a:pt x="1395203" y="1818949"/>
                        <a:pt x="1383335" y="1825657"/>
                        <a:pt x="1370436" y="1830300"/>
                      </a:cubicBezTo>
                      <a:cubicBezTo>
                        <a:pt x="1347733" y="1838556"/>
                        <a:pt x="1331222" y="1834428"/>
                        <a:pt x="1316258" y="1815337"/>
                      </a:cubicBezTo>
                      <a:cubicBezTo>
                        <a:pt x="1287879" y="1779735"/>
                        <a:pt x="1259501" y="1743616"/>
                        <a:pt x="1231122" y="1707498"/>
                      </a:cubicBezTo>
                      <a:cubicBezTo>
                        <a:pt x="1203775" y="1673443"/>
                        <a:pt x="1154242" y="1668800"/>
                        <a:pt x="1121219" y="1698210"/>
                      </a:cubicBezTo>
                      <a:cubicBezTo>
                        <a:pt x="1112447" y="1705950"/>
                        <a:pt x="1108320" y="1715753"/>
                        <a:pt x="1106771" y="1727105"/>
                      </a:cubicBezTo>
                      <a:cubicBezTo>
                        <a:pt x="1100064" y="1774575"/>
                        <a:pt x="1092324" y="1821529"/>
                        <a:pt x="1087165" y="1868999"/>
                      </a:cubicBezTo>
                      <a:cubicBezTo>
                        <a:pt x="1084068" y="1893766"/>
                        <a:pt x="1074265" y="1911309"/>
                        <a:pt x="1050014" y="1919049"/>
                      </a:cubicBezTo>
                      <a:cubicBezTo>
                        <a:pt x="1029375" y="1919049"/>
                        <a:pt x="1008220" y="1919049"/>
                        <a:pt x="987581" y="1919049"/>
                      </a:cubicBezTo>
                      <a:cubicBezTo>
                        <a:pt x="973133" y="1910277"/>
                        <a:pt x="964878" y="1897377"/>
                        <a:pt x="960234" y="1880866"/>
                      </a:cubicBezTo>
                      <a:cubicBezTo>
                        <a:pt x="947851" y="1835460"/>
                        <a:pt x="933919" y="1790054"/>
                        <a:pt x="921535" y="1744132"/>
                      </a:cubicBezTo>
                      <a:cubicBezTo>
                        <a:pt x="914828" y="1719881"/>
                        <a:pt x="899865" y="1706982"/>
                        <a:pt x="875614" y="1703886"/>
                      </a:cubicBezTo>
                      <a:cubicBezTo>
                        <a:pt x="866326" y="1702854"/>
                        <a:pt x="857038" y="1701306"/>
                        <a:pt x="847751" y="1700790"/>
                      </a:cubicBezTo>
                      <a:cubicBezTo>
                        <a:pt x="826080" y="1699242"/>
                        <a:pt x="811117" y="1709046"/>
                        <a:pt x="800281" y="1727105"/>
                      </a:cubicBezTo>
                      <a:cubicBezTo>
                        <a:pt x="796153" y="1733813"/>
                        <a:pt x="792541" y="1740520"/>
                        <a:pt x="788414" y="1747228"/>
                      </a:cubicBezTo>
                      <a:cubicBezTo>
                        <a:pt x="766742" y="1783862"/>
                        <a:pt x="745587" y="1821013"/>
                        <a:pt x="723401" y="1857131"/>
                      </a:cubicBezTo>
                      <a:cubicBezTo>
                        <a:pt x="711533" y="1877254"/>
                        <a:pt x="697085" y="1882414"/>
                        <a:pt x="674383" y="1877254"/>
                      </a:cubicBezTo>
                      <a:cubicBezTo>
                        <a:pt x="660451" y="1874158"/>
                        <a:pt x="647552" y="1869515"/>
                        <a:pt x="634652" y="1863839"/>
                      </a:cubicBezTo>
                      <a:cubicBezTo>
                        <a:pt x="611949" y="1853003"/>
                        <a:pt x="604726" y="1839072"/>
                        <a:pt x="607822" y="1813789"/>
                      </a:cubicBezTo>
                      <a:cubicBezTo>
                        <a:pt x="613497" y="1766835"/>
                        <a:pt x="618141" y="1719881"/>
                        <a:pt x="624848" y="1672927"/>
                      </a:cubicBezTo>
                      <a:cubicBezTo>
                        <a:pt x="629492" y="1639905"/>
                        <a:pt x="611949" y="1621846"/>
                        <a:pt x="586150" y="1607398"/>
                      </a:cubicBezTo>
                      <a:cubicBezTo>
                        <a:pt x="560868" y="1593467"/>
                        <a:pt x="538165" y="1591403"/>
                        <a:pt x="514430" y="1611010"/>
                      </a:cubicBezTo>
                      <a:cubicBezTo>
                        <a:pt x="481407" y="1637325"/>
                        <a:pt x="446836" y="1661576"/>
                        <a:pt x="413814" y="1687375"/>
                      </a:cubicBezTo>
                      <a:cubicBezTo>
                        <a:pt x="380276" y="1713690"/>
                        <a:pt x="365828" y="1719365"/>
                        <a:pt x="324550" y="1682215"/>
                      </a:cubicBezTo>
                      <a:cubicBezTo>
                        <a:pt x="321970" y="1679635"/>
                        <a:pt x="319390" y="1677055"/>
                        <a:pt x="316810" y="1674475"/>
                      </a:cubicBezTo>
                      <a:cubicBezTo>
                        <a:pt x="296687" y="1653836"/>
                        <a:pt x="294623" y="1637841"/>
                        <a:pt x="309071" y="1612558"/>
                      </a:cubicBezTo>
                      <a:cubicBezTo>
                        <a:pt x="331258" y="1572828"/>
                        <a:pt x="353960" y="1532581"/>
                        <a:pt x="376148" y="1492851"/>
                      </a:cubicBezTo>
                      <a:cubicBezTo>
                        <a:pt x="382339" y="1481500"/>
                        <a:pt x="389047" y="1470148"/>
                        <a:pt x="387499" y="1456217"/>
                      </a:cubicBezTo>
                      <a:cubicBezTo>
                        <a:pt x="383887" y="1414423"/>
                        <a:pt x="337449" y="1381400"/>
                        <a:pt x="297203" y="1391720"/>
                      </a:cubicBezTo>
                      <a:cubicBezTo>
                        <a:pt x="250765" y="1403587"/>
                        <a:pt x="204327" y="1415455"/>
                        <a:pt x="158405" y="1427838"/>
                      </a:cubicBezTo>
                      <a:cubicBezTo>
                        <a:pt x="139830" y="1432998"/>
                        <a:pt x="125899" y="1427322"/>
                        <a:pt x="114031" y="1412875"/>
                      </a:cubicBezTo>
                      <a:cubicBezTo>
                        <a:pt x="104228" y="1401007"/>
                        <a:pt x="98036" y="1387592"/>
                        <a:pt x="91844" y="1373660"/>
                      </a:cubicBezTo>
                      <a:cubicBezTo>
                        <a:pt x="81525" y="1349409"/>
                        <a:pt x="86169" y="1331866"/>
                        <a:pt x="106808" y="1315871"/>
                      </a:cubicBezTo>
                      <a:cubicBezTo>
                        <a:pt x="140862" y="1288524"/>
                        <a:pt x="175432" y="1261693"/>
                        <a:pt x="209487" y="1234347"/>
                      </a:cubicBezTo>
                      <a:cubicBezTo>
                        <a:pt x="245605" y="1206484"/>
                        <a:pt x="248701" y="1194616"/>
                        <a:pt x="236834" y="1151274"/>
                      </a:cubicBezTo>
                      <a:cubicBezTo>
                        <a:pt x="228578" y="1122896"/>
                        <a:pt x="211551" y="1107932"/>
                        <a:pt x="181624" y="1104836"/>
                      </a:cubicBezTo>
                      <a:cubicBezTo>
                        <a:pt x="138282" y="1100192"/>
                        <a:pt x="95456" y="1091937"/>
                        <a:pt x="52114" y="1087293"/>
                      </a:cubicBezTo>
                      <a:cubicBezTo>
                        <a:pt x="27347" y="1084713"/>
                        <a:pt x="9804" y="1074910"/>
                        <a:pt x="1032" y="1051175"/>
                      </a:cubicBezTo>
                      <a:cubicBezTo>
                        <a:pt x="0" y="1028988"/>
                        <a:pt x="0" y="1008348"/>
                        <a:pt x="0" y="987194"/>
                      </a:cubicBezTo>
                      <a:close/>
                      <a:moveTo>
                        <a:pt x="1198616" y="960879"/>
                      </a:moveTo>
                      <a:cubicBezTo>
                        <a:pt x="1200163" y="838592"/>
                        <a:pt x="1104192" y="720433"/>
                        <a:pt x="958686" y="720949"/>
                      </a:cubicBezTo>
                      <a:cubicBezTo>
                        <a:pt x="824016" y="721465"/>
                        <a:pt x="720821" y="824145"/>
                        <a:pt x="720304" y="959331"/>
                      </a:cubicBezTo>
                      <a:cubicBezTo>
                        <a:pt x="719788" y="1096581"/>
                        <a:pt x="827628" y="1197712"/>
                        <a:pt x="957654" y="1198744"/>
                      </a:cubicBezTo>
                      <a:cubicBezTo>
                        <a:pt x="1090776" y="1199776"/>
                        <a:pt x="1198100" y="1092969"/>
                        <a:pt x="1198616" y="96087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3E78441-B2A7-54F6-C4DA-85D50086E841}"/>
                    </a:ext>
                  </a:extLst>
                </p:cNvPr>
                <p:cNvSpPr/>
                <p:nvPr/>
              </p:nvSpPr>
              <p:spPr>
                <a:xfrm>
                  <a:off x="5449304" y="3286116"/>
                  <a:ext cx="988147" cy="987501"/>
                </a:xfrm>
                <a:custGeom>
                  <a:avLst/>
                  <a:gdLst>
                    <a:gd name="connsiteX0" fmla="*/ 494462 w 988147"/>
                    <a:gd name="connsiteY0" fmla="*/ 416074 h 987501"/>
                    <a:gd name="connsiteX1" fmla="*/ 417459 w 988147"/>
                    <a:gd name="connsiteY1" fmla="*/ 492745 h 987501"/>
                    <a:gd name="connsiteX2" fmla="*/ 494129 w 988147"/>
                    <a:gd name="connsiteY2" fmla="*/ 570081 h 987501"/>
                    <a:gd name="connsiteX3" fmla="*/ 571299 w 988147"/>
                    <a:gd name="connsiteY3" fmla="*/ 493244 h 987501"/>
                    <a:gd name="connsiteX4" fmla="*/ 494462 w 988147"/>
                    <a:gd name="connsiteY4" fmla="*/ 416074 h 987501"/>
                    <a:gd name="connsiteX5" fmla="*/ 494795 w 988147"/>
                    <a:gd name="connsiteY5" fmla="*/ 187060 h 987501"/>
                    <a:gd name="connsiteX6" fmla="*/ 800480 w 988147"/>
                    <a:gd name="connsiteY6" fmla="*/ 493576 h 987501"/>
                    <a:gd name="connsiteX7" fmla="*/ 493630 w 988147"/>
                    <a:gd name="connsiteY7" fmla="*/ 798929 h 987501"/>
                    <a:gd name="connsiteX8" fmla="*/ 188444 w 988147"/>
                    <a:gd name="connsiteY8" fmla="*/ 492579 h 987501"/>
                    <a:gd name="connsiteX9" fmla="*/ 494795 w 988147"/>
                    <a:gd name="connsiteY9" fmla="*/ 187060 h 987501"/>
                    <a:gd name="connsiteX10" fmla="*/ 494464 w 988147"/>
                    <a:gd name="connsiteY10" fmla="*/ 132604 h 987501"/>
                    <a:gd name="connsiteX11" fmla="*/ 133489 w 988147"/>
                    <a:gd name="connsiteY11" fmla="*/ 491485 h 987501"/>
                    <a:gd name="connsiteX12" fmla="*/ 493893 w 988147"/>
                    <a:gd name="connsiteY12" fmla="*/ 853411 h 987501"/>
                    <a:gd name="connsiteX13" fmla="*/ 854867 w 988147"/>
                    <a:gd name="connsiteY13" fmla="*/ 492817 h 987501"/>
                    <a:gd name="connsiteX14" fmla="*/ 494464 w 988147"/>
                    <a:gd name="connsiteY14" fmla="*/ 132604 h 987501"/>
                    <a:gd name="connsiteX15" fmla="*/ 553293 w 988147"/>
                    <a:gd name="connsiteY15" fmla="*/ 95 h 987501"/>
                    <a:gd name="connsiteX16" fmla="*/ 558434 w 988147"/>
                    <a:gd name="connsiteY16" fmla="*/ 285 h 987501"/>
                    <a:gd name="connsiteX17" fmla="*/ 580519 w 988147"/>
                    <a:gd name="connsiteY17" fmla="*/ 24083 h 987501"/>
                    <a:gd name="connsiteX18" fmla="*/ 581851 w 988147"/>
                    <a:gd name="connsiteY18" fmla="*/ 68444 h 987501"/>
                    <a:gd name="connsiteX19" fmla="*/ 589657 w 988147"/>
                    <a:gd name="connsiteY19" fmla="*/ 81390 h 987501"/>
                    <a:gd name="connsiteX20" fmla="*/ 617835 w 988147"/>
                    <a:gd name="connsiteY20" fmla="*/ 88815 h 987501"/>
                    <a:gd name="connsiteX21" fmla="*/ 631162 w 988147"/>
                    <a:gd name="connsiteY21" fmla="*/ 81771 h 987501"/>
                    <a:gd name="connsiteX22" fmla="*/ 656483 w 988147"/>
                    <a:gd name="connsiteY22" fmla="*/ 41218 h 987501"/>
                    <a:gd name="connsiteX23" fmla="*/ 681043 w 988147"/>
                    <a:gd name="connsiteY23" fmla="*/ 32651 h 987501"/>
                    <a:gd name="connsiteX24" fmla="*/ 685422 w 988147"/>
                    <a:gd name="connsiteY24" fmla="*/ 34174 h 987501"/>
                    <a:gd name="connsiteX25" fmla="*/ 699320 w 988147"/>
                    <a:gd name="connsiteY25" fmla="*/ 61400 h 987501"/>
                    <a:gd name="connsiteX26" fmla="*/ 689420 w 988147"/>
                    <a:gd name="connsiteY26" fmla="*/ 104046 h 987501"/>
                    <a:gd name="connsiteX27" fmla="*/ 696274 w 988147"/>
                    <a:gd name="connsiteY27" fmla="*/ 122514 h 987501"/>
                    <a:gd name="connsiteX28" fmla="*/ 718359 w 988147"/>
                    <a:gd name="connsiteY28" fmla="*/ 134699 h 987501"/>
                    <a:gd name="connsiteX29" fmla="*/ 733019 w 988147"/>
                    <a:gd name="connsiteY29" fmla="*/ 131272 h 987501"/>
                    <a:gd name="connsiteX30" fmla="*/ 768050 w 988147"/>
                    <a:gd name="connsiteY30" fmla="*/ 98715 h 987501"/>
                    <a:gd name="connsiteX31" fmla="*/ 793943 w 988147"/>
                    <a:gd name="connsiteY31" fmla="*/ 96621 h 987501"/>
                    <a:gd name="connsiteX32" fmla="*/ 795275 w 988147"/>
                    <a:gd name="connsiteY32" fmla="*/ 97573 h 987501"/>
                    <a:gd name="connsiteX33" fmla="*/ 803462 w 988147"/>
                    <a:gd name="connsiteY33" fmla="*/ 130510 h 987501"/>
                    <a:gd name="connsiteX34" fmla="*/ 783091 w 988147"/>
                    <a:gd name="connsiteY34" fmla="*/ 168587 h 987501"/>
                    <a:gd name="connsiteX35" fmla="*/ 784804 w 988147"/>
                    <a:gd name="connsiteY35" fmla="*/ 186674 h 987501"/>
                    <a:gd name="connsiteX36" fmla="*/ 801939 w 988147"/>
                    <a:gd name="connsiteY36" fmla="*/ 203619 h 987501"/>
                    <a:gd name="connsiteX37" fmla="*/ 819074 w 988147"/>
                    <a:gd name="connsiteY37" fmla="*/ 205142 h 987501"/>
                    <a:gd name="connsiteX38" fmla="*/ 862292 w 988147"/>
                    <a:gd name="connsiteY38" fmla="*/ 182295 h 987501"/>
                    <a:gd name="connsiteX39" fmla="*/ 885900 w 988147"/>
                    <a:gd name="connsiteY39" fmla="*/ 187246 h 987501"/>
                    <a:gd name="connsiteX40" fmla="*/ 893135 w 988147"/>
                    <a:gd name="connsiteY40" fmla="*/ 196955 h 987501"/>
                    <a:gd name="connsiteX41" fmla="*/ 891231 w 988147"/>
                    <a:gd name="connsiteY41" fmla="*/ 218279 h 987501"/>
                    <a:gd name="connsiteX42" fmla="*/ 856771 w 988147"/>
                    <a:gd name="connsiteY42" fmla="*/ 255404 h 987501"/>
                    <a:gd name="connsiteX43" fmla="*/ 853725 w 988147"/>
                    <a:gd name="connsiteY43" fmla="*/ 270635 h 987501"/>
                    <a:gd name="connsiteX44" fmla="*/ 866861 w 988147"/>
                    <a:gd name="connsiteY44" fmla="*/ 293481 h 987501"/>
                    <a:gd name="connsiteX45" fmla="*/ 883615 w 988147"/>
                    <a:gd name="connsiteY45" fmla="*/ 299003 h 987501"/>
                    <a:gd name="connsiteX46" fmla="*/ 932354 w 988147"/>
                    <a:gd name="connsiteY46" fmla="*/ 287960 h 987501"/>
                    <a:gd name="connsiteX47" fmla="*/ 950441 w 988147"/>
                    <a:gd name="connsiteY47" fmla="*/ 296337 h 987501"/>
                    <a:gd name="connsiteX48" fmla="*/ 956153 w 988147"/>
                    <a:gd name="connsiteY48" fmla="*/ 309474 h 987501"/>
                    <a:gd name="connsiteX49" fmla="*/ 948347 w 988147"/>
                    <a:gd name="connsiteY49" fmla="*/ 330798 h 987501"/>
                    <a:gd name="connsiteX50" fmla="*/ 908175 w 988147"/>
                    <a:gd name="connsiteY50" fmla="*/ 355738 h 987501"/>
                    <a:gd name="connsiteX51" fmla="*/ 899608 w 988147"/>
                    <a:gd name="connsiteY51" fmla="*/ 374396 h 987501"/>
                    <a:gd name="connsiteX52" fmla="*/ 905510 w 988147"/>
                    <a:gd name="connsiteY52" fmla="*/ 396100 h 987501"/>
                    <a:gd name="connsiteX53" fmla="*/ 919789 w 988147"/>
                    <a:gd name="connsiteY53" fmla="*/ 406191 h 987501"/>
                    <a:gd name="connsiteX54" fmla="*/ 969861 w 988147"/>
                    <a:gd name="connsiteY54" fmla="*/ 408095 h 987501"/>
                    <a:gd name="connsiteX55" fmla="*/ 986044 w 988147"/>
                    <a:gd name="connsiteY55" fmla="*/ 420851 h 987501"/>
                    <a:gd name="connsiteX56" fmla="*/ 988138 w 988147"/>
                    <a:gd name="connsiteY56" fmla="*/ 436272 h 987501"/>
                    <a:gd name="connsiteX57" fmla="*/ 975763 w 988147"/>
                    <a:gd name="connsiteY57" fmla="*/ 453788 h 987501"/>
                    <a:gd name="connsiteX58" fmla="*/ 930641 w 988147"/>
                    <a:gd name="connsiteY58" fmla="*/ 467686 h 987501"/>
                    <a:gd name="connsiteX59" fmla="*/ 916552 w 988147"/>
                    <a:gd name="connsiteY59" fmla="*/ 485582 h 987501"/>
                    <a:gd name="connsiteX60" fmla="*/ 917504 w 988147"/>
                    <a:gd name="connsiteY60" fmla="*/ 509191 h 987501"/>
                    <a:gd name="connsiteX61" fmla="*/ 927214 w 988147"/>
                    <a:gd name="connsiteY61" fmla="*/ 519471 h 987501"/>
                    <a:gd name="connsiteX62" fmla="*/ 974620 w 988147"/>
                    <a:gd name="connsiteY62" fmla="*/ 533941 h 987501"/>
                    <a:gd name="connsiteX63" fmla="*/ 988138 w 988147"/>
                    <a:gd name="connsiteY63" fmla="*/ 552789 h 987501"/>
                    <a:gd name="connsiteX64" fmla="*/ 988138 w 988147"/>
                    <a:gd name="connsiteY64" fmla="*/ 556216 h 987501"/>
                    <a:gd name="connsiteX65" fmla="*/ 963768 w 988147"/>
                    <a:gd name="connsiteY65" fmla="*/ 580395 h 987501"/>
                    <a:gd name="connsiteX66" fmla="*/ 918837 w 988147"/>
                    <a:gd name="connsiteY66" fmla="*/ 581728 h 987501"/>
                    <a:gd name="connsiteX67" fmla="*/ 906843 w 988147"/>
                    <a:gd name="connsiteY67" fmla="*/ 589153 h 987501"/>
                    <a:gd name="connsiteX68" fmla="*/ 899227 w 988147"/>
                    <a:gd name="connsiteY68" fmla="*/ 617330 h 987501"/>
                    <a:gd name="connsiteX69" fmla="*/ 906652 w 988147"/>
                    <a:gd name="connsiteY69" fmla="*/ 631038 h 987501"/>
                    <a:gd name="connsiteX70" fmla="*/ 946253 w 988147"/>
                    <a:gd name="connsiteY70" fmla="*/ 655789 h 987501"/>
                    <a:gd name="connsiteX71" fmla="*/ 955201 w 988147"/>
                    <a:gd name="connsiteY71" fmla="*/ 681110 h 987501"/>
                    <a:gd name="connsiteX72" fmla="*/ 948918 w 988147"/>
                    <a:gd name="connsiteY72" fmla="*/ 694057 h 987501"/>
                    <a:gd name="connsiteX73" fmla="*/ 936734 w 988147"/>
                    <a:gd name="connsiteY73" fmla="*/ 700149 h 987501"/>
                    <a:gd name="connsiteX74" fmla="*/ 906462 w 988147"/>
                    <a:gd name="connsiteY74" fmla="*/ 693485 h 987501"/>
                    <a:gd name="connsiteX75" fmla="*/ 881711 w 988147"/>
                    <a:gd name="connsiteY75" fmla="*/ 687774 h 987501"/>
                    <a:gd name="connsiteX76" fmla="*/ 868765 w 988147"/>
                    <a:gd name="connsiteY76" fmla="*/ 691772 h 987501"/>
                    <a:gd name="connsiteX77" fmla="*/ 853154 w 988147"/>
                    <a:gd name="connsiteY77" fmla="*/ 719759 h 987501"/>
                    <a:gd name="connsiteX78" fmla="*/ 856961 w 988147"/>
                    <a:gd name="connsiteY78" fmla="*/ 731753 h 987501"/>
                    <a:gd name="connsiteX79" fmla="*/ 890279 w 988147"/>
                    <a:gd name="connsiteY79" fmla="*/ 767546 h 987501"/>
                    <a:gd name="connsiteX80" fmla="*/ 892373 w 988147"/>
                    <a:gd name="connsiteY80" fmla="*/ 792106 h 987501"/>
                    <a:gd name="connsiteX81" fmla="*/ 891040 w 988147"/>
                    <a:gd name="connsiteY81" fmla="*/ 794010 h 987501"/>
                    <a:gd name="connsiteX82" fmla="*/ 857532 w 988147"/>
                    <a:gd name="connsiteY82" fmla="*/ 802387 h 987501"/>
                    <a:gd name="connsiteX83" fmla="*/ 818884 w 988147"/>
                    <a:gd name="connsiteY83" fmla="*/ 781825 h 987501"/>
                    <a:gd name="connsiteX84" fmla="*/ 803843 w 988147"/>
                    <a:gd name="connsiteY84" fmla="*/ 782396 h 987501"/>
                    <a:gd name="connsiteX85" fmla="*/ 784233 w 988147"/>
                    <a:gd name="connsiteY85" fmla="*/ 801625 h 987501"/>
                    <a:gd name="connsiteX86" fmla="*/ 783281 w 988147"/>
                    <a:gd name="connsiteY86" fmla="*/ 818189 h 987501"/>
                    <a:gd name="connsiteX87" fmla="*/ 806128 w 988147"/>
                    <a:gd name="connsiteY87" fmla="*/ 861407 h 987501"/>
                    <a:gd name="connsiteX88" fmla="*/ 802320 w 988147"/>
                    <a:gd name="connsiteY88" fmla="*/ 883873 h 987501"/>
                    <a:gd name="connsiteX89" fmla="*/ 798512 w 988147"/>
                    <a:gd name="connsiteY89" fmla="*/ 887300 h 987501"/>
                    <a:gd name="connsiteX90" fmla="*/ 765766 w 988147"/>
                    <a:gd name="connsiteY90" fmla="*/ 886157 h 987501"/>
                    <a:gd name="connsiteX91" fmla="*/ 733781 w 988147"/>
                    <a:gd name="connsiteY91" fmla="*/ 856266 h 987501"/>
                    <a:gd name="connsiteX92" fmla="*/ 717407 w 988147"/>
                    <a:gd name="connsiteY92" fmla="*/ 853030 h 987501"/>
                    <a:gd name="connsiteX93" fmla="*/ 694941 w 988147"/>
                    <a:gd name="connsiteY93" fmla="*/ 865786 h 987501"/>
                    <a:gd name="connsiteX94" fmla="*/ 689420 w 988147"/>
                    <a:gd name="connsiteY94" fmla="*/ 882540 h 987501"/>
                    <a:gd name="connsiteX95" fmla="*/ 700844 w 988147"/>
                    <a:gd name="connsiteY95" fmla="*/ 932421 h 987501"/>
                    <a:gd name="connsiteX96" fmla="*/ 693418 w 988147"/>
                    <a:gd name="connsiteY96" fmla="*/ 948985 h 987501"/>
                    <a:gd name="connsiteX97" fmla="*/ 679330 w 988147"/>
                    <a:gd name="connsiteY97" fmla="*/ 955268 h 987501"/>
                    <a:gd name="connsiteX98" fmla="*/ 657816 w 988147"/>
                    <a:gd name="connsiteY98" fmla="*/ 947653 h 987501"/>
                    <a:gd name="connsiteX99" fmla="*/ 632875 w 988147"/>
                    <a:gd name="connsiteY99" fmla="*/ 907481 h 987501"/>
                    <a:gd name="connsiteX100" fmla="*/ 614217 w 988147"/>
                    <a:gd name="connsiteY100" fmla="*/ 898723 h 987501"/>
                    <a:gd name="connsiteX101" fmla="*/ 594226 w 988147"/>
                    <a:gd name="connsiteY101" fmla="*/ 904054 h 987501"/>
                    <a:gd name="connsiteX102" fmla="*/ 582042 w 988147"/>
                    <a:gd name="connsiteY102" fmla="*/ 920617 h 987501"/>
                    <a:gd name="connsiteX103" fmla="*/ 580709 w 988147"/>
                    <a:gd name="connsiteY103" fmla="*/ 965549 h 987501"/>
                    <a:gd name="connsiteX104" fmla="*/ 563384 w 988147"/>
                    <a:gd name="connsiteY104" fmla="*/ 986111 h 987501"/>
                    <a:gd name="connsiteX105" fmla="*/ 552532 w 988147"/>
                    <a:gd name="connsiteY105" fmla="*/ 987443 h 987501"/>
                    <a:gd name="connsiteX106" fmla="*/ 535016 w 988147"/>
                    <a:gd name="connsiteY106" fmla="*/ 975639 h 987501"/>
                    <a:gd name="connsiteX107" fmla="*/ 520356 w 988147"/>
                    <a:gd name="connsiteY107" fmla="*/ 927852 h 987501"/>
                    <a:gd name="connsiteX108" fmla="*/ 506648 w 988147"/>
                    <a:gd name="connsiteY108" fmla="*/ 916048 h 987501"/>
                    <a:gd name="connsiteX109" fmla="*/ 481517 w 988147"/>
                    <a:gd name="connsiteY109" fmla="*/ 916238 h 987501"/>
                    <a:gd name="connsiteX110" fmla="*/ 469332 w 988147"/>
                    <a:gd name="connsiteY110" fmla="*/ 926710 h 987501"/>
                    <a:gd name="connsiteX111" fmla="*/ 455434 w 988147"/>
                    <a:gd name="connsiteY111" fmla="*/ 971832 h 987501"/>
                    <a:gd name="connsiteX112" fmla="*/ 432017 w 988147"/>
                    <a:gd name="connsiteY112" fmla="*/ 986872 h 987501"/>
                    <a:gd name="connsiteX113" fmla="*/ 408409 w 988147"/>
                    <a:gd name="connsiteY113" fmla="*/ 960218 h 987501"/>
                    <a:gd name="connsiteX114" fmla="*/ 407266 w 988147"/>
                    <a:gd name="connsiteY114" fmla="*/ 919285 h 987501"/>
                    <a:gd name="connsiteX115" fmla="*/ 398699 w 988147"/>
                    <a:gd name="connsiteY115" fmla="*/ 905577 h 987501"/>
                    <a:gd name="connsiteX116" fmla="*/ 370902 w 988147"/>
                    <a:gd name="connsiteY116" fmla="*/ 898532 h 987501"/>
                    <a:gd name="connsiteX117" fmla="*/ 357575 w 988147"/>
                    <a:gd name="connsiteY117" fmla="*/ 905577 h 987501"/>
                    <a:gd name="connsiteX118" fmla="*/ 332254 w 988147"/>
                    <a:gd name="connsiteY118" fmla="*/ 946129 h 987501"/>
                    <a:gd name="connsiteX119" fmla="*/ 308645 w 988147"/>
                    <a:gd name="connsiteY119" fmla="*/ 954697 h 987501"/>
                    <a:gd name="connsiteX120" fmla="*/ 306932 w 988147"/>
                    <a:gd name="connsiteY120" fmla="*/ 954126 h 987501"/>
                    <a:gd name="connsiteX121" fmla="*/ 289797 w 988147"/>
                    <a:gd name="connsiteY121" fmla="*/ 924235 h 987501"/>
                    <a:gd name="connsiteX122" fmla="*/ 299507 w 988147"/>
                    <a:gd name="connsiteY122" fmla="*/ 882159 h 987501"/>
                    <a:gd name="connsiteX123" fmla="*/ 293224 w 988147"/>
                    <a:gd name="connsiteY123" fmla="*/ 865024 h 987501"/>
                    <a:gd name="connsiteX124" fmla="*/ 272853 w 988147"/>
                    <a:gd name="connsiteY124" fmla="*/ 853220 h 987501"/>
                    <a:gd name="connsiteX125" fmla="*/ 254385 w 988147"/>
                    <a:gd name="connsiteY125" fmla="*/ 856647 h 987501"/>
                    <a:gd name="connsiteX126" fmla="*/ 219925 w 988147"/>
                    <a:gd name="connsiteY126" fmla="*/ 888823 h 987501"/>
                    <a:gd name="connsiteX127" fmla="*/ 195746 w 988147"/>
                    <a:gd name="connsiteY127" fmla="*/ 891107 h 987501"/>
                    <a:gd name="connsiteX128" fmla="*/ 192319 w 988147"/>
                    <a:gd name="connsiteY128" fmla="*/ 888823 h 987501"/>
                    <a:gd name="connsiteX129" fmla="*/ 184703 w 988147"/>
                    <a:gd name="connsiteY129" fmla="*/ 857028 h 987501"/>
                    <a:gd name="connsiteX130" fmla="*/ 205265 w 988147"/>
                    <a:gd name="connsiteY130" fmla="*/ 818379 h 987501"/>
                    <a:gd name="connsiteX131" fmla="*/ 203742 w 988147"/>
                    <a:gd name="connsiteY131" fmla="*/ 800293 h 987501"/>
                    <a:gd name="connsiteX132" fmla="*/ 186607 w 988147"/>
                    <a:gd name="connsiteY132" fmla="*/ 783348 h 987501"/>
                    <a:gd name="connsiteX133" fmla="*/ 168901 w 988147"/>
                    <a:gd name="connsiteY133" fmla="*/ 782015 h 987501"/>
                    <a:gd name="connsiteX134" fmla="*/ 126064 w 988147"/>
                    <a:gd name="connsiteY134" fmla="*/ 804672 h 987501"/>
                    <a:gd name="connsiteX135" fmla="*/ 102647 w 988147"/>
                    <a:gd name="connsiteY135" fmla="*/ 800293 h 987501"/>
                    <a:gd name="connsiteX136" fmla="*/ 101123 w 988147"/>
                    <a:gd name="connsiteY136" fmla="*/ 798579 h 987501"/>
                    <a:gd name="connsiteX137" fmla="*/ 102075 w 988147"/>
                    <a:gd name="connsiteY137" fmla="*/ 763548 h 987501"/>
                    <a:gd name="connsiteX138" fmla="*/ 130824 w 988147"/>
                    <a:gd name="connsiteY138" fmla="*/ 732895 h 987501"/>
                    <a:gd name="connsiteX139" fmla="*/ 134251 w 988147"/>
                    <a:gd name="connsiteY139" fmla="*/ 716141 h 987501"/>
                    <a:gd name="connsiteX140" fmla="*/ 121114 w 988147"/>
                    <a:gd name="connsiteY140" fmla="*/ 693295 h 987501"/>
                    <a:gd name="connsiteX141" fmla="*/ 104551 w 988147"/>
                    <a:gd name="connsiteY141" fmla="*/ 688535 h 987501"/>
                    <a:gd name="connsiteX142" fmla="*/ 63046 w 988147"/>
                    <a:gd name="connsiteY142" fmla="*/ 698055 h 987501"/>
                    <a:gd name="connsiteX143" fmla="*/ 57525 w 988147"/>
                    <a:gd name="connsiteY143" fmla="*/ 699387 h 987501"/>
                    <a:gd name="connsiteX144" fmla="*/ 36963 w 988147"/>
                    <a:gd name="connsiteY144" fmla="*/ 689297 h 987501"/>
                    <a:gd name="connsiteX145" fmla="*/ 32203 w 988147"/>
                    <a:gd name="connsiteY145" fmla="*/ 678255 h 987501"/>
                    <a:gd name="connsiteX146" fmla="*/ 39819 w 988147"/>
                    <a:gd name="connsiteY146" fmla="*/ 656741 h 987501"/>
                    <a:gd name="connsiteX147" fmla="*/ 78848 w 988147"/>
                    <a:gd name="connsiteY147" fmla="*/ 632371 h 987501"/>
                    <a:gd name="connsiteX148" fmla="*/ 88177 w 988147"/>
                    <a:gd name="connsiteY148" fmla="*/ 610477 h 987501"/>
                    <a:gd name="connsiteX149" fmla="*/ 82275 w 988147"/>
                    <a:gd name="connsiteY149" fmla="*/ 590676 h 987501"/>
                    <a:gd name="connsiteX150" fmla="*/ 67996 w 988147"/>
                    <a:gd name="connsiteY150" fmla="*/ 581157 h 987501"/>
                    <a:gd name="connsiteX151" fmla="*/ 21922 w 988147"/>
                    <a:gd name="connsiteY151" fmla="*/ 579824 h 987501"/>
                    <a:gd name="connsiteX152" fmla="*/ 1360 w 988147"/>
                    <a:gd name="connsiteY152" fmla="*/ 562499 h 987501"/>
                    <a:gd name="connsiteX153" fmla="*/ 599 w 988147"/>
                    <a:gd name="connsiteY153" fmla="*/ 558501 h 987501"/>
                    <a:gd name="connsiteX154" fmla="*/ 17924 w 988147"/>
                    <a:gd name="connsiteY154" fmla="*/ 532227 h 987501"/>
                    <a:gd name="connsiteX155" fmla="*/ 59238 w 988147"/>
                    <a:gd name="connsiteY155" fmla="*/ 519662 h 987501"/>
                    <a:gd name="connsiteX156" fmla="*/ 71614 w 988147"/>
                    <a:gd name="connsiteY156" fmla="*/ 505763 h 987501"/>
                    <a:gd name="connsiteX157" fmla="*/ 71042 w 988147"/>
                    <a:gd name="connsiteY157" fmla="*/ 479300 h 987501"/>
                    <a:gd name="connsiteX158" fmla="*/ 61333 w 988147"/>
                    <a:gd name="connsiteY158" fmla="*/ 468447 h 987501"/>
                    <a:gd name="connsiteX159" fmla="*/ 17353 w 988147"/>
                    <a:gd name="connsiteY159" fmla="*/ 454930 h 987501"/>
                    <a:gd name="connsiteX160" fmla="*/ 599 w 988147"/>
                    <a:gd name="connsiteY160" fmla="*/ 430560 h 987501"/>
                    <a:gd name="connsiteX161" fmla="*/ 2312 w 988147"/>
                    <a:gd name="connsiteY161" fmla="*/ 420470 h 987501"/>
                    <a:gd name="connsiteX162" fmla="*/ 18115 w 988147"/>
                    <a:gd name="connsiteY162" fmla="*/ 407904 h 987501"/>
                    <a:gd name="connsiteX163" fmla="*/ 60761 w 988147"/>
                    <a:gd name="connsiteY163" fmla="*/ 406572 h 987501"/>
                    <a:gd name="connsiteX164" fmla="*/ 67044 w 988147"/>
                    <a:gd name="connsiteY164" fmla="*/ 406381 h 987501"/>
                    <a:gd name="connsiteX165" fmla="*/ 83989 w 988147"/>
                    <a:gd name="connsiteY165" fmla="*/ 393054 h 987501"/>
                    <a:gd name="connsiteX166" fmla="*/ 88938 w 988147"/>
                    <a:gd name="connsiteY166" fmla="*/ 374206 h 987501"/>
                    <a:gd name="connsiteX167" fmla="*/ 80943 w 988147"/>
                    <a:gd name="connsiteY167" fmla="*/ 356309 h 987501"/>
                    <a:gd name="connsiteX168" fmla="*/ 41913 w 988147"/>
                    <a:gd name="connsiteY168" fmla="*/ 331940 h 987501"/>
                    <a:gd name="connsiteX169" fmla="*/ 33155 w 988147"/>
                    <a:gd name="connsiteY169" fmla="*/ 306999 h 987501"/>
                    <a:gd name="connsiteX170" fmla="*/ 38676 w 988147"/>
                    <a:gd name="connsiteY170" fmla="*/ 295005 h 987501"/>
                    <a:gd name="connsiteX171" fmla="*/ 55811 w 988147"/>
                    <a:gd name="connsiteY171" fmla="*/ 287770 h 987501"/>
                    <a:gd name="connsiteX172" fmla="*/ 104551 w 988147"/>
                    <a:gd name="connsiteY172" fmla="*/ 299003 h 987501"/>
                    <a:gd name="connsiteX173" fmla="*/ 122256 w 988147"/>
                    <a:gd name="connsiteY173" fmla="*/ 293101 h 987501"/>
                    <a:gd name="connsiteX174" fmla="*/ 134251 w 988147"/>
                    <a:gd name="connsiteY174" fmla="*/ 272158 h 987501"/>
                    <a:gd name="connsiteX175" fmla="*/ 130824 w 988147"/>
                    <a:gd name="connsiteY175" fmla="*/ 254262 h 987501"/>
                    <a:gd name="connsiteX176" fmla="*/ 98458 w 988147"/>
                    <a:gd name="connsiteY176" fmla="*/ 219802 h 987501"/>
                    <a:gd name="connsiteX177" fmla="*/ 96554 w 988147"/>
                    <a:gd name="connsiteY177" fmla="*/ 195242 h 987501"/>
                    <a:gd name="connsiteX178" fmla="*/ 99791 w 988147"/>
                    <a:gd name="connsiteY178" fmla="*/ 190482 h 987501"/>
                    <a:gd name="connsiteX179" fmla="*/ 129110 w 988147"/>
                    <a:gd name="connsiteY179" fmla="*/ 184009 h 987501"/>
                    <a:gd name="connsiteX180" fmla="*/ 168711 w 988147"/>
                    <a:gd name="connsiteY180" fmla="*/ 205142 h 987501"/>
                    <a:gd name="connsiteX181" fmla="*/ 187369 w 988147"/>
                    <a:gd name="connsiteY181" fmla="*/ 203428 h 987501"/>
                    <a:gd name="connsiteX182" fmla="*/ 203361 w 988147"/>
                    <a:gd name="connsiteY182" fmla="*/ 187626 h 987501"/>
                    <a:gd name="connsiteX183" fmla="*/ 205456 w 988147"/>
                    <a:gd name="connsiteY183" fmla="*/ 168587 h 987501"/>
                    <a:gd name="connsiteX184" fmla="*/ 182419 w 988147"/>
                    <a:gd name="connsiteY184" fmla="*/ 125370 h 987501"/>
                    <a:gd name="connsiteX185" fmla="*/ 186417 w 988147"/>
                    <a:gd name="connsiteY185" fmla="*/ 103475 h 987501"/>
                    <a:gd name="connsiteX186" fmla="*/ 198411 w 988147"/>
                    <a:gd name="connsiteY186" fmla="*/ 94527 h 987501"/>
                    <a:gd name="connsiteX187" fmla="*/ 217831 w 988147"/>
                    <a:gd name="connsiteY187" fmla="*/ 96621 h 987501"/>
                    <a:gd name="connsiteX188" fmla="*/ 250768 w 988147"/>
                    <a:gd name="connsiteY188" fmla="*/ 127273 h 987501"/>
                    <a:gd name="connsiteX189" fmla="*/ 278564 w 988147"/>
                    <a:gd name="connsiteY189" fmla="*/ 131272 h 987501"/>
                    <a:gd name="connsiteX190" fmla="*/ 294176 w 988147"/>
                    <a:gd name="connsiteY190" fmla="*/ 121562 h 987501"/>
                    <a:gd name="connsiteX191" fmla="*/ 299507 w 988147"/>
                    <a:gd name="connsiteY191" fmla="*/ 105189 h 987501"/>
                    <a:gd name="connsiteX192" fmla="*/ 288465 w 988147"/>
                    <a:gd name="connsiteY192" fmla="*/ 57592 h 987501"/>
                    <a:gd name="connsiteX193" fmla="*/ 297794 w 988147"/>
                    <a:gd name="connsiteY193" fmla="*/ 37220 h 987501"/>
                    <a:gd name="connsiteX194" fmla="*/ 310549 w 988147"/>
                    <a:gd name="connsiteY194" fmla="*/ 31889 h 987501"/>
                    <a:gd name="connsiteX195" fmla="*/ 330731 w 988147"/>
                    <a:gd name="connsiteY195" fmla="*/ 39124 h 987501"/>
                    <a:gd name="connsiteX196" fmla="*/ 356243 w 988147"/>
                    <a:gd name="connsiteY196" fmla="*/ 80248 h 987501"/>
                    <a:gd name="connsiteX197" fmla="*/ 373949 w 988147"/>
                    <a:gd name="connsiteY197" fmla="*/ 88815 h 987501"/>
                    <a:gd name="connsiteX198" fmla="*/ 397747 w 988147"/>
                    <a:gd name="connsiteY198" fmla="*/ 82152 h 987501"/>
                    <a:gd name="connsiteX199" fmla="*/ 406505 w 988147"/>
                    <a:gd name="connsiteY199" fmla="*/ 69396 h 987501"/>
                    <a:gd name="connsiteX200" fmla="*/ 408409 w 988147"/>
                    <a:gd name="connsiteY200" fmla="*/ 19895 h 987501"/>
                    <a:gd name="connsiteX201" fmla="*/ 422497 w 988147"/>
                    <a:gd name="connsiteY201" fmla="*/ 1808 h 987501"/>
                    <a:gd name="connsiteX202" fmla="*/ 427638 w 988147"/>
                    <a:gd name="connsiteY202" fmla="*/ 666 h 987501"/>
                    <a:gd name="connsiteX203" fmla="*/ 456005 w 988147"/>
                    <a:gd name="connsiteY203" fmla="*/ 17991 h 987501"/>
                    <a:gd name="connsiteX204" fmla="*/ 468571 w 988147"/>
                    <a:gd name="connsiteY204" fmla="*/ 59876 h 987501"/>
                    <a:gd name="connsiteX205" fmla="*/ 480946 w 988147"/>
                    <a:gd name="connsiteY205" fmla="*/ 71109 h 987501"/>
                    <a:gd name="connsiteX206" fmla="*/ 507981 w 988147"/>
                    <a:gd name="connsiteY206" fmla="*/ 71109 h 987501"/>
                    <a:gd name="connsiteX207" fmla="*/ 519975 w 988147"/>
                    <a:gd name="connsiteY207" fmla="*/ 60257 h 987501"/>
                    <a:gd name="connsiteX208" fmla="*/ 534064 w 988147"/>
                    <a:gd name="connsiteY208" fmla="*/ 13993 h 987501"/>
                    <a:gd name="connsiteX209" fmla="*/ 553293 w 988147"/>
                    <a:gd name="connsiteY209" fmla="*/ 95 h 987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</a:cxnLst>
                  <a:rect l="l" t="t" r="r" b="b"/>
                  <a:pathLst>
                    <a:path w="988147" h="987501">
                      <a:moveTo>
                        <a:pt x="494462" y="416074"/>
                      </a:moveTo>
                      <a:cubicBezTo>
                        <a:pt x="448227" y="416074"/>
                        <a:pt x="417292" y="453994"/>
                        <a:pt x="417459" y="492745"/>
                      </a:cubicBezTo>
                      <a:cubicBezTo>
                        <a:pt x="417625" y="535654"/>
                        <a:pt x="451387" y="570081"/>
                        <a:pt x="494129" y="570081"/>
                      </a:cubicBezTo>
                      <a:cubicBezTo>
                        <a:pt x="536872" y="570081"/>
                        <a:pt x="571133" y="536153"/>
                        <a:pt x="571299" y="493244"/>
                      </a:cubicBezTo>
                      <a:cubicBezTo>
                        <a:pt x="571466" y="450501"/>
                        <a:pt x="537870" y="416074"/>
                        <a:pt x="494462" y="416074"/>
                      </a:cubicBezTo>
                      <a:close/>
                      <a:moveTo>
                        <a:pt x="494795" y="187060"/>
                      </a:moveTo>
                      <a:cubicBezTo>
                        <a:pt x="662938" y="187393"/>
                        <a:pt x="800813" y="324934"/>
                        <a:pt x="800480" y="493576"/>
                      </a:cubicBezTo>
                      <a:cubicBezTo>
                        <a:pt x="800147" y="660389"/>
                        <a:pt x="664768" y="799262"/>
                        <a:pt x="493630" y="798929"/>
                      </a:cubicBezTo>
                      <a:cubicBezTo>
                        <a:pt x="321163" y="798430"/>
                        <a:pt x="187113" y="657728"/>
                        <a:pt x="188444" y="492579"/>
                      </a:cubicBezTo>
                      <a:cubicBezTo>
                        <a:pt x="187446" y="325100"/>
                        <a:pt x="325819" y="186727"/>
                        <a:pt x="494795" y="187060"/>
                      </a:cubicBezTo>
                      <a:close/>
                      <a:moveTo>
                        <a:pt x="494464" y="132604"/>
                      </a:moveTo>
                      <a:cubicBezTo>
                        <a:pt x="293795" y="132414"/>
                        <a:pt x="134251" y="293291"/>
                        <a:pt x="133489" y="491485"/>
                      </a:cubicBezTo>
                      <a:cubicBezTo>
                        <a:pt x="132728" y="694437"/>
                        <a:pt x="297413" y="853982"/>
                        <a:pt x="493893" y="853411"/>
                      </a:cubicBezTo>
                      <a:cubicBezTo>
                        <a:pt x="689801" y="854172"/>
                        <a:pt x="855057" y="696531"/>
                        <a:pt x="854867" y="492817"/>
                      </a:cubicBezTo>
                      <a:cubicBezTo>
                        <a:pt x="854677" y="292530"/>
                        <a:pt x="693990" y="132795"/>
                        <a:pt x="494464" y="132604"/>
                      </a:cubicBezTo>
                      <a:close/>
                      <a:moveTo>
                        <a:pt x="553293" y="95"/>
                      </a:moveTo>
                      <a:cubicBezTo>
                        <a:pt x="555007" y="95"/>
                        <a:pt x="556720" y="95"/>
                        <a:pt x="558434" y="285"/>
                      </a:cubicBezTo>
                      <a:cubicBezTo>
                        <a:pt x="575378" y="1999"/>
                        <a:pt x="580138" y="7139"/>
                        <a:pt x="580519" y="24083"/>
                      </a:cubicBezTo>
                      <a:cubicBezTo>
                        <a:pt x="580900" y="38934"/>
                        <a:pt x="581471" y="53594"/>
                        <a:pt x="581851" y="68444"/>
                      </a:cubicBezTo>
                      <a:cubicBezTo>
                        <a:pt x="582042" y="74346"/>
                        <a:pt x="584136" y="78915"/>
                        <a:pt x="589657" y="81390"/>
                      </a:cubicBezTo>
                      <a:cubicBezTo>
                        <a:pt x="598606" y="85388"/>
                        <a:pt x="607934" y="88054"/>
                        <a:pt x="617835" y="88815"/>
                      </a:cubicBezTo>
                      <a:cubicBezTo>
                        <a:pt x="623927" y="89196"/>
                        <a:pt x="628116" y="86721"/>
                        <a:pt x="631162" y="81771"/>
                      </a:cubicBezTo>
                      <a:cubicBezTo>
                        <a:pt x="639539" y="68253"/>
                        <a:pt x="648106" y="54736"/>
                        <a:pt x="656483" y="41218"/>
                      </a:cubicBezTo>
                      <a:cubicBezTo>
                        <a:pt x="663718" y="29795"/>
                        <a:pt x="668097" y="28272"/>
                        <a:pt x="681043" y="32651"/>
                      </a:cubicBezTo>
                      <a:cubicBezTo>
                        <a:pt x="682566" y="33222"/>
                        <a:pt x="683899" y="33603"/>
                        <a:pt x="685422" y="34174"/>
                      </a:cubicBezTo>
                      <a:cubicBezTo>
                        <a:pt x="700463" y="40647"/>
                        <a:pt x="702938" y="45407"/>
                        <a:pt x="699320" y="61400"/>
                      </a:cubicBezTo>
                      <a:cubicBezTo>
                        <a:pt x="696084" y="75678"/>
                        <a:pt x="692847" y="89767"/>
                        <a:pt x="689420" y="104046"/>
                      </a:cubicBezTo>
                      <a:cubicBezTo>
                        <a:pt x="687516" y="111852"/>
                        <a:pt x="689420" y="117944"/>
                        <a:pt x="696274" y="122514"/>
                      </a:cubicBezTo>
                      <a:cubicBezTo>
                        <a:pt x="703319" y="127273"/>
                        <a:pt x="710363" y="131652"/>
                        <a:pt x="718359" y="134699"/>
                      </a:cubicBezTo>
                      <a:cubicBezTo>
                        <a:pt x="724071" y="136793"/>
                        <a:pt x="728640" y="135460"/>
                        <a:pt x="733019" y="131272"/>
                      </a:cubicBezTo>
                      <a:cubicBezTo>
                        <a:pt x="744632" y="120229"/>
                        <a:pt x="756246" y="109567"/>
                        <a:pt x="768050" y="98715"/>
                      </a:cubicBezTo>
                      <a:cubicBezTo>
                        <a:pt x="777760" y="89577"/>
                        <a:pt x="783091" y="89196"/>
                        <a:pt x="793943" y="96621"/>
                      </a:cubicBezTo>
                      <a:cubicBezTo>
                        <a:pt x="794514" y="97002"/>
                        <a:pt x="794895" y="97192"/>
                        <a:pt x="795275" y="97573"/>
                      </a:cubicBezTo>
                      <a:cubicBezTo>
                        <a:pt x="813743" y="110900"/>
                        <a:pt x="811078" y="116612"/>
                        <a:pt x="803462" y="130510"/>
                      </a:cubicBezTo>
                      <a:cubicBezTo>
                        <a:pt x="796609" y="143076"/>
                        <a:pt x="790135" y="156022"/>
                        <a:pt x="783091" y="168587"/>
                      </a:cubicBezTo>
                      <a:cubicBezTo>
                        <a:pt x="779474" y="175251"/>
                        <a:pt x="780235" y="180963"/>
                        <a:pt x="784804" y="186674"/>
                      </a:cubicBezTo>
                      <a:cubicBezTo>
                        <a:pt x="789945" y="192957"/>
                        <a:pt x="795657" y="198669"/>
                        <a:pt x="801939" y="203619"/>
                      </a:cubicBezTo>
                      <a:cubicBezTo>
                        <a:pt x="807270" y="207807"/>
                        <a:pt x="812791" y="208378"/>
                        <a:pt x="819074" y="205142"/>
                      </a:cubicBezTo>
                      <a:cubicBezTo>
                        <a:pt x="833353" y="197336"/>
                        <a:pt x="847822" y="189721"/>
                        <a:pt x="862292" y="182295"/>
                      </a:cubicBezTo>
                      <a:cubicBezTo>
                        <a:pt x="872573" y="176965"/>
                        <a:pt x="878475" y="178107"/>
                        <a:pt x="885900" y="187246"/>
                      </a:cubicBezTo>
                      <a:cubicBezTo>
                        <a:pt x="888565" y="190291"/>
                        <a:pt x="891040" y="193528"/>
                        <a:pt x="893135" y="196955"/>
                      </a:cubicBezTo>
                      <a:cubicBezTo>
                        <a:pt x="898465" y="205332"/>
                        <a:pt x="897894" y="210853"/>
                        <a:pt x="891231" y="218279"/>
                      </a:cubicBezTo>
                      <a:cubicBezTo>
                        <a:pt x="879807" y="230654"/>
                        <a:pt x="868384" y="243219"/>
                        <a:pt x="856771" y="255404"/>
                      </a:cubicBezTo>
                      <a:cubicBezTo>
                        <a:pt x="852392" y="259973"/>
                        <a:pt x="851440" y="264924"/>
                        <a:pt x="853725" y="270635"/>
                      </a:cubicBezTo>
                      <a:cubicBezTo>
                        <a:pt x="857151" y="278822"/>
                        <a:pt x="861340" y="286437"/>
                        <a:pt x="866861" y="293481"/>
                      </a:cubicBezTo>
                      <a:cubicBezTo>
                        <a:pt x="871240" y="299193"/>
                        <a:pt x="876571" y="300716"/>
                        <a:pt x="883615" y="299003"/>
                      </a:cubicBezTo>
                      <a:cubicBezTo>
                        <a:pt x="899798" y="295005"/>
                        <a:pt x="916172" y="291387"/>
                        <a:pt x="932354" y="287960"/>
                      </a:cubicBezTo>
                      <a:cubicBezTo>
                        <a:pt x="940922" y="286056"/>
                        <a:pt x="946063" y="288532"/>
                        <a:pt x="950441" y="296337"/>
                      </a:cubicBezTo>
                      <a:cubicBezTo>
                        <a:pt x="952726" y="300526"/>
                        <a:pt x="954630" y="304905"/>
                        <a:pt x="956153" y="309474"/>
                      </a:cubicBezTo>
                      <a:cubicBezTo>
                        <a:pt x="959389" y="319945"/>
                        <a:pt x="957676" y="324896"/>
                        <a:pt x="948347" y="330798"/>
                      </a:cubicBezTo>
                      <a:cubicBezTo>
                        <a:pt x="935020" y="339175"/>
                        <a:pt x="921883" y="347932"/>
                        <a:pt x="908175" y="355738"/>
                      </a:cubicBezTo>
                      <a:cubicBezTo>
                        <a:pt x="900369" y="360307"/>
                        <a:pt x="898275" y="366400"/>
                        <a:pt x="899608" y="374396"/>
                      </a:cubicBezTo>
                      <a:cubicBezTo>
                        <a:pt x="900750" y="381821"/>
                        <a:pt x="902845" y="389056"/>
                        <a:pt x="905510" y="396100"/>
                      </a:cubicBezTo>
                      <a:cubicBezTo>
                        <a:pt x="907985" y="402573"/>
                        <a:pt x="912364" y="406001"/>
                        <a:pt x="919789" y="406191"/>
                      </a:cubicBezTo>
                      <a:cubicBezTo>
                        <a:pt x="936543" y="406381"/>
                        <a:pt x="953107" y="407524"/>
                        <a:pt x="969861" y="408095"/>
                      </a:cubicBezTo>
                      <a:cubicBezTo>
                        <a:pt x="978999" y="408476"/>
                        <a:pt x="983569" y="412093"/>
                        <a:pt x="986044" y="420851"/>
                      </a:cubicBezTo>
                      <a:cubicBezTo>
                        <a:pt x="987567" y="425801"/>
                        <a:pt x="988138" y="430941"/>
                        <a:pt x="988138" y="436272"/>
                      </a:cubicBezTo>
                      <a:cubicBezTo>
                        <a:pt x="988138" y="446553"/>
                        <a:pt x="985282" y="450742"/>
                        <a:pt x="975763" y="453788"/>
                      </a:cubicBezTo>
                      <a:cubicBezTo>
                        <a:pt x="960722" y="458548"/>
                        <a:pt x="945681" y="463117"/>
                        <a:pt x="930641" y="467686"/>
                      </a:cubicBezTo>
                      <a:cubicBezTo>
                        <a:pt x="919789" y="470923"/>
                        <a:pt x="916933" y="474350"/>
                        <a:pt x="916552" y="485582"/>
                      </a:cubicBezTo>
                      <a:cubicBezTo>
                        <a:pt x="916362" y="493388"/>
                        <a:pt x="915791" y="501384"/>
                        <a:pt x="917504" y="509191"/>
                      </a:cubicBezTo>
                      <a:cubicBezTo>
                        <a:pt x="918647" y="514521"/>
                        <a:pt x="921883" y="517758"/>
                        <a:pt x="927214" y="519471"/>
                      </a:cubicBezTo>
                      <a:cubicBezTo>
                        <a:pt x="943016" y="524231"/>
                        <a:pt x="958818" y="528991"/>
                        <a:pt x="974620" y="533941"/>
                      </a:cubicBezTo>
                      <a:cubicBezTo>
                        <a:pt x="985663" y="537368"/>
                        <a:pt x="988329" y="541176"/>
                        <a:pt x="988138" y="552789"/>
                      </a:cubicBezTo>
                      <a:cubicBezTo>
                        <a:pt x="988138" y="553931"/>
                        <a:pt x="988138" y="555074"/>
                        <a:pt x="988138" y="556216"/>
                      </a:cubicBezTo>
                      <a:cubicBezTo>
                        <a:pt x="987377" y="574113"/>
                        <a:pt x="981665" y="579824"/>
                        <a:pt x="963768" y="580395"/>
                      </a:cubicBezTo>
                      <a:cubicBezTo>
                        <a:pt x="948728" y="580776"/>
                        <a:pt x="933878" y="581538"/>
                        <a:pt x="918837" y="581728"/>
                      </a:cubicBezTo>
                      <a:cubicBezTo>
                        <a:pt x="913125" y="581918"/>
                        <a:pt x="909127" y="584394"/>
                        <a:pt x="906843" y="589153"/>
                      </a:cubicBezTo>
                      <a:cubicBezTo>
                        <a:pt x="902654" y="598101"/>
                        <a:pt x="899989" y="607430"/>
                        <a:pt x="899227" y="617330"/>
                      </a:cubicBezTo>
                      <a:cubicBezTo>
                        <a:pt x="898656" y="623613"/>
                        <a:pt x="901321" y="627802"/>
                        <a:pt x="906652" y="631038"/>
                      </a:cubicBezTo>
                      <a:cubicBezTo>
                        <a:pt x="919979" y="639225"/>
                        <a:pt x="933116" y="647412"/>
                        <a:pt x="946253" y="655789"/>
                      </a:cubicBezTo>
                      <a:cubicBezTo>
                        <a:pt x="958247" y="663214"/>
                        <a:pt x="959770" y="667783"/>
                        <a:pt x="955201" y="681110"/>
                      </a:cubicBezTo>
                      <a:cubicBezTo>
                        <a:pt x="953678" y="685680"/>
                        <a:pt x="951584" y="690058"/>
                        <a:pt x="948918" y="694057"/>
                      </a:cubicBezTo>
                      <a:cubicBezTo>
                        <a:pt x="946443" y="697674"/>
                        <a:pt x="942445" y="700149"/>
                        <a:pt x="936734" y="700149"/>
                      </a:cubicBezTo>
                      <a:cubicBezTo>
                        <a:pt x="926643" y="697864"/>
                        <a:pt x="916552" y="695579"/>
                        <a:pt x="906462" y="693485"/>
                      </a:cubicBezTo>
                      <a:cubicBezTo>
                        <a:pt x="898275" y="691581"/>
                        <a:pt x="889898" y="689868"/>
                        <a:pt x="881711" y="687774"/>
                      </a:cubicBezTo>
                      <a:cubicBezTo>
                        <a:pt x="876381" y="686441"/>
                        <a:pt x="872192" y="687964"/>
                        <a:pt x="868765" y="691772"/>
                      </a:cubicBezTo>
                      <a:cubicBezTo>
                        <a:pt x="861721" y="699959"/>
                        <a:pt x="856199" y="709288"/>
                        <a:pt x="853154" y="719759"/>
                      </a:cubicBezTo>
                      <a:cubicBezTo>
                        <a:pt x="851630" y="724709"/>
                        <a:pt x="853915" y="728326"/>
                        <a:pt x="856961" y="731753"/>
                      </a:cubicBezTo>
                      <a:cubicBezTo>
                        <a:pt x="868004" y="743748"/>
                        <a:pt x="879236" y="755742"/>
                        <a:pt x="890279" y="767546"/>
                      </a:cubicBezTo>
                      <a:cubicBezTo>
                        <a:pt x="898656" y="776494"/>
                        <a:pt x="899037" y="781825"/>
                        <a:pt x="892373" y="792106"/>
                      </a:cubicBezTo>
                      <a:cubicBezTo>
                        <a:pt x="891992" y="792677"/>
                        <a:pt x="891612" y="793439"/>
                        <a:pt x="891040" y="794010"/>
                      </a:cubicBezTo>
                      <a:cubicBezTo>
                        <a:pt x="878475" y="810954"/>
                        <a:pt x="872954" y="811145"/>
                        <a:pt x="857532" y="802387"/>
                      </a:cubicBezTo>
                      <a:cubicBezTo>
                        <a:pt x="844966" y="795152"/>
                        <a:pt x="831640" y="788679"/>
                        <a:pt x="818884" y="781825"/>
                      </a:cubicBezTo>
                      <a:cubicBezTo>
                        <a:pt x="813553" y="778969"/>
                        <a:pt x="808603" y="778969"/>
                        <a:pt x="803843" y="782396"/>
                      </a:cubicBezTo>
                      <a:cubicBezTo>
                        <a:pt x="796227" y="787727"/>
                        <a:pt x="789754" y="794200"/>
                        <a:pt x="784233" y="801625"/>
                      </a:cubicBezTo>
                      <a:cubicBezTo>
                        <a:pt x="780235" y="806956"/>
                        <a:pt x="780045" y="812287"/>
                        <a:pt x="783281" y="818189"/>
                      </a:cubicBezTo>
                      <a:cubicBezTo>
                        <a:pt x="791087" y="832468"/>
                        <a:pt x="798703" y="846937"/>
                        <a:pt x="806128" y="861407"/>
                      </a:cubicBezTo>
                      <a:cubicBezTo>
                        <a:pt x="811268" y="871498"/>
                        <a:pt x="810507" y="876067"/>
                        <a:pt x="802320" y="883873"/>
                      </a:cubicBezTo>
                      <a:cubicBezTo>
                        <a:pt x="800987" y="885015"/>
                        <a:pt x="799845" y="886348"/>
                        <a:pt x="798512" y="887300"/>
                      </a:cubicBezTo>
                      <a:cubicBezTo>
                        <a:pt x="786328" y="896248"/>
                        <a:pt x="780045" y="900627"/>
                        <a:pt x="765766" y="886157"/>
                      </a:cubicBezTo>
                      <a:cubicBezTo>
                        <a:pt x="755485" y="875686"/>
                        <a:pt x="744442" y="866357"/>
                        <a:pt x="733781" y="856266"/>
                      </a:cubicBezTo>
                      <a:cubicBezTo>
                        <a:pt x="728830" y="851507"/>
                        <a:pt x="723500" y="850555"/>
                        <a:pt x="717407" y="853030"/>
                      </a:cubicBezTo>
                      <a:cubicBezTo>
                        <a:pt x="709411" y="856266"/>
                        <a:pt x="701796" y="860455"/>
                        <a:pt x="694941" y="865786"/>
                      </a:cubicBezTo>
                      <a:cubicBezTo>
                        <a:pt x="689230" y="870165"/>
                        <a:pt x="687707" y="875686"/>
                        <a:pt x="689420" y="882540"/>
                      </a:cubicBezTo>
                      <a:cubicBezTo>
                        <a:pt x="693418" y="899104"/>
                        <a:pt x="697226" y="915858"/>
                        <a:pt x="700844" y="932421"/>
                      </a:cubicBezTo>
                      <a:cubicBezTo>
                        <a:pt x="702367" y="939656"/>
                        <a:pt x="699892" y="945177"/>
                        <a:pt x="693418" y="948985"/>
                      </a:cubicBezTo>
                      <a:cubicBezTo>
                        <a:pt x="689039" y="951651"/>
                        <a:pt x="684280" y="953745"/>
                        <a:pt x="679330" y="955268"/>
                      </a:cubicBezTo>
                      <a:cubicBezTo>
                        <a:pt x="669239" y="958504"/>
                        <a:pt x="663528" y="956600"/>
                        <a:pt x="657816" y="947653"/>
                      </a:cubicBezTo>
                      <a:cubicBezTo>
                        <a:pt x="649439" y="934325"/>
                        <a:pt x="640872" y="921189"/>
                        <a:pt x="632875" y="907481"/>
                      </a:cubicBezTo>
                      <a:cubicBezTo>
                        <a:pt x="628496" y="900056"/>
                        <a:pt x="622785" y="897200"/>
                        <a:pt x="614217" y="898723"/>
                      </a:cubicBezTo>
                      <a:cubicBezTo>
                        <a:pt x="607363" y="900056"/>
                        <a:pt x="600700" y="901769"/>
                        <a:pt x="594226" y="904054"/>
                      </a:cubicBezTo>
                      <a:cubicBezTo>
                        <a:pt x="585279" y="907290"/>
                        <a:pt x="582423" y="911098"/>
                        <a:pt x="582042" y="920617"/>
                      </a:cubicBezTo>
                      <a:cubicBezTo>
                        <a:pt x="581471" y="935658"/>
                        <a:pt x="581090" y="950508"/>
                        <a:pt x="580709" y="965549"/>
                      </a:cubicBezTo>
                      <a:cubicBezTo>
                        <a:pt x="580328" y="979257"/>
                        <a:pt x="576902" y="983636"/>
                        <a:pt x="563384" y="986111"/>
                      </a:cubicBezTo>
                      <a:cubicBezTo>
                        <a:pt x="559767" y="986872"/>
                        <a:pt x="556149" y="987253"/>
                        <a:pt x="552532" y="987443"/>
                      </a:cubicBezTo>
                      <a:cubicBezTo>
                        <a:pt x="543584" y="988015"/>
                        <a:pt x="537872" y="984397"/>
                        <a:pt x="535016" y="975639"/>
                      </a:cubicBezTo>
                      <a:cubicBezTo>
                        <a:pt x="529876" y="959647"/>
                        <a:pt x="524925" y="943845"/>
                        <a:pt x="520356" y="927852"/>
                      </a:cubicBezTo>
                      <a:cubicBezTo>
                        <a:pt x="518262" y="920617"/>
                        <a:pt x="513883" y="917190"/>
                        <a:pt x="506648" y="916048"/>
                      </a:cubicBezTo>
                      <a:cubicBezTo>
                        <a:pt x="498271" y="914906"/>
                        <a:pt x="489894" y="914906"/>
                        <a:pt x="481517" y="916238"/>
                      </a:cubicBezTo>
                      <a:cubicBezTo>
                        <a:pt x="475235" y="917190"/>
                        <a:pt x="471236" y="920427"/>
                        <a:pt x="469332" y="926710"/>
                      </a:cubicBezTo>
                      <a:cubicBezTo>
                        <a:pt x="464954" y="941750"/>
                        <a:pt x="460194" y="956791"/>
                        <a:pt x="455434" y="971832"/>
                      </a:cubicBezTo>
                      <a:cubicBezTo>
                        <a:pt x="451246" y="985349"/>
                        <a:pt x="445915" y="988776"/>
                        <a:pt x="432017" y="986872"/>
                      </a:cubicBezTo>
                      <a:cubicBezTo>
                        <a:pt x="411074" y="984016"/>
                        <a:pt x="408599" y="981160"/>
                        <a:pt x="408409" y="960218"/>
                      </a:cubicBezTo>
                      <a:cubicBezTo>
                        <a:pt x="408218" y="946510"/>
                        <a:pt x="407647" y="932992"/>
                        <a:pt x="407266" y="919285"/>
                      </a:cubicBezTo>
                      <a:cubicBezTo>
                        <a:pt x="407076" y="913002"/>
                        <a:pt x="404601" y="908052"/>
                        <a:pt x="398699" y="905577"/>
                      </a:cubicBezTo>
                      <a:cubicBezTo>
                        <a:pt x="389751" y="901769"/>
                        <a:pt x="380612" y="899104"/>
                        <a:pt x="370902" y="898532"/>
                      </a:cubicBezTo>
                      <a:cubicBezTo>
                        <a:pt x="365000" y="898152"/>
                        <a:pt x="360812" y="900436"/>
                        <a:pt x="357575" y="905577"/>
                      </a:cubicBezTo>
                      <a:cubicBezTo>
                        <a:pt x="349389" y="919285"/>
                        <a:pt x="340631" y="932612"/>
                        <a:pt x="332254" y="946129"/>
                      </a:cubicBezTo>
                      <a:cubicBezTo>
                        <a:pt x="325590" y="956791"/>
                        <a:pt x="320450" y="958695"/>
                        <a:pt x="308645" y="954697"/>
                      </a:cubicBezTo>
                      <a:cubicBezTo>
                        <a:pt x="308074" y="954506"/>
                        <a:pt x="307503" y="954316"/>
                        <a:pt x="306932" y="954126"/>
                      </a:cubicBezTo>
                      <a:cubicBezTo>
                        <a:pt x="288655" y="946701"/>
                        <a:pt x="285038" y="942512"/>
                        <a:pt x="289797" y="924235"/>
                      </a:cubicBezTo>
                      <a:cubicBezTo>
                        <a:pt x="293415" y="910336"/>
                        <a:pt x="296080" y="896248"/>
                        <a:pt x="299507" y="882159"/>
                      </a:cubicBezTo>
                      <a:cubicBezTo>
                        <a:pt x="301220" y="874924"/>
                        <a:pt x="299316" y="869403"/>
                        <a:pt x="293224" y="865024"/>
                      </a:cubicBezTo>
                      <a:cubicBezTo>
                        <a:pt x="286751" y="860455"/>
                        <a:pt x="280088" y="856457"/>
                        <a:pt x="272853" y="853220"/>
                      </a:cubicBezTo>
                      <a:cubicBezTo>
                        <a:pt x="265999" y="850174"/>
                        <a:pt x="260097" y="851316"/>
                        <a:pt x="254385" y="856647"/>
                      </a:cubicBezTo>
                      <a:cubicBezTo>
                        <a:pt x="242962" y="867499"/>
                        <a:pt x="231348" y="878161"/>
                        <a:pt x="219925" y="888823"/>
                      </a:cubicBezTo>
                      <a:cubicBezTo>
                        <a:pt x="211358" y="897010"/>
                        <a:pt x="205837" y="897390"/>
                        <a:pt x="195746" y="891107"/>
                      </a:cubicBezTo>
                      <a:cubicBezTo>
                        <a:pt x="194604" y="890346"/>
                        <a:pt x="193461" y="889584"/>
                        <a:pt x="192319" y="888823"/>
                      </a:cubicBezTo>
                      <a:cubicBezTo>
                        <a:pt x="177659" y="878352"/>
                        <a:pt x="176326" y="872830"/>
                        <a:pt x="184703" y="857028"/>
                      </a:cubicBezTo>
                      <a:cubicBezTo>
                        <a:pt x="191557" y="844082"/>
                        <a:pt x="198221" y="831135"/>
                        <a:pt x="205265" y="818379"/>
                      </a:cubicBezTo>
                      <a:cubicBezTo>
                        <a:pt x="208883" y="811716"/>
                        <a:pt x="208312" y="806004"/>
                        <a:pt x="203742" y="800293"/>
                      </a:cubicBezTo>
                      <a:cubicBezTo>
                        <a:pt x="198792" y="794010"/>
                        <a:pt x="193080" y="788298"/>
                        <a:pt x="186607" y="783348"/>
                      </a:cubicBezTo>
                      <a:cubicBezTo>
                        <a:pt x="180896" y="778969"/>
                        <a:pt x="175184" y="778589"/>
                        <a:pt x="168901" y="782015"/>
                      </a:cubicBezTo>
                      <a:cubicBezTo>
                        <a:pt x="154812" y="789631"/>
                        <a:pt x="140533" y="797246"/>
                        <a:pt x="126064" y="804672"/>
                      </a:cubicBezTo>
                      <a:cubicBezTo>
                        <a:pt x="115974" y="810002"/>
                        <a:pt x="110072" y="808670"/>
                        <a:pt x="102647" y="800293"/>
                      </a:cubicBezTo>
                      <a:cubicBezTo>
                        <a:pt x="102075" y="799721"/>
                        <a:pt x="101695" y="799150"/>
                        <a:pt x="101123" y="798579"/>
                      </a:cubicBezTo>
                      <a:cubicBezTo>
                        <a:pt x="87986" y="783348"/>
                        <a:pt x="88177" y="778017"/>
                        <a:pt x="102075" y="763548"/>
                      </a:cubicBezTo>
                      <a:cubicBezTo>
                        <a:pt x="111785" y="753267"/>
                        <a:pt x="120924" y="742796"/>
                        <a:pt x="130824" y="732895"/>
                      </a:cubicBezTo>
                      <a:cubicBezTo>
                        <a:pt x="135774" y="727755"/>
                        <a:pt x="136726" y="722424"/>
                        <a:pt x="134251" y="716141"/>
                      </a:cubicBezTo>
                      <a:cubicBezTo>
                        <a:pt x="131014" y="707955"/>
                        <a:pt x="126445" y="700339"/>
                        <a:pt x="121114" y="693295"/>
                      </a:cubicBezTo>
                      <a:cubicBezTo>
                        <a:pt x="116735" y="687583"/>
                        <a:pt x="110833" y="687012"/>
                        <a:pt x="104551" y="688535"/>
                      </a:cubicBezTo>
                      <a:cubicBezTo>
                        <a:pt x="90652" y="691772"/>
                        <a:pt x="76944" y="695008"/>
                        <a:pt x="63046" y="698055"/>
                      </a:cubicBezTo>
                      <a:cubicBezTo>
                        <a:pt x="61142" y="698435"/>
                        <a:pt x="59238" y="699007"/>
                        <a:pt x="57525" y="699387"/>
                      </a:cubicBezTo>
                      <a:cubicBezTo>
                        <a:pt x="47053" y="701291"/>
                        <a:pt x="41723" y="698816"/>
                        <a:pt x="36963" y="689297"/>
                      </a:cubicBezTo>
                      <a:cubicBezTo>
                        <a:pt x="35249" y="685680"/>
                        <a:pt x="33536" y="682062"/>
                        <a:pt x="32203" y="678255"/>
                      </a:cubicBezTo>
                      <a:cubicBezTo>
                        <a:pt x="28776" y="668164"/>
                        <a:pt x="30680" y="662452"/>
                        <a:pt x="39819" y="656741"/>
                      </a:cubicBezTo>
                      <a:cubicBezTo>
                        <a:pt x="52765" y="648554"/>
                        <a:pt x="65902" y="640367"/>
                        <a:pt x="78848" y="632371"/>
                      </a:cubicBezTo>
                      <a:cubicBezTo>
                        <a:pt x="89129" y="625898"/>
                        <a:pt x="90652" y="622280"/>
                        <a:pt x="88177" y="610477"/>
                      </a:cubicBezTo>
                      <a:cubicBezTo>
                        <a:pt x="86654" y="603813"/>
                        <a:pt x="84940" y="596959"/>
                        <a:pt x="82275" y="590676"/>
                      </a:cubicBezTo>
                      <a:cubicBezTo>
                        <a:pt x="79609" y="584394"/>
                        <a:pt x="75040" y="581347"/>
                        <a:pt x="67996" y="581157"/>
                      </a:cubicBezTo>
                      <a:cubicBezTo>
                        <a:pt x="52575" y="580966"/>
                        <a:pt x="37344" y="580395"/>
                        <a:pt x="21922" y="579824"/>
                      </a:cubicBezTo>
                      <a:cubicBezTo>
                        <a:pt x="8024" y="579443"/>
                        <a:pt x="3836" y="575826"/>
                        <a:pt x="1360" y="562499"/>
                      </a:cubicBezTo>
                      <a:cubicBezTo>
                        <a:pt x="1170" y="561166"/>
                        <a:pt x="789" y="559834"/>
                        <a:pt x="599" y="558501"/>
                      </a:cubicBezTo>
                      <a:cubicBezTo>
                        <a:pt x="-1496" y="541556"/>
                        <a:pt x="1360" y="537177"/>
                        <a:pt x="17924" y="532227"/>
                      </a:cubicBezTo>
                      <a:cubicBezTo>
                        <a:pt x="31632" y="528039"/>
                        <a:pt x="45340" y="523469"/>
                        <a:pt x="59238" y="519662"/>
                      </a:cubicBezTo>
                      <a:cubicBezTo>
                        <a:pt x="66854" y="517568"/>
                        <a:pt x="70852" y="513189"/>
                        <a:pt x="71614" y="505763"/>
                      </a:cubicBezTo>
                      <a:cubicBezTo>
                        <a:pt x="72375" y="497006"/>
                        <a:pt x="72756" y="488057"/>
                        <a:pt x="71042" y="479300"/>
                      </a:cubicBezTo>
                      <a:cubicBezTo>
                        <a:pt x="70090" y="473588"/>
                        <a:pt x="66854" y="470161"/>
                        <a:pt x="61333" y="468447"/>
                      </a:cubicBezTo>
                      <a:cubicBezTo>
                        <a:pt x="46673" y="464069"/>
                        <a:pt x="32013" y="459500"/>
                        <a:pt x="17353" y="454930"/>
                      </a:cubicBezTo>
                      <a:cubicBezTo>
                        <a:pt x="1360" y="449980"/>
                        <a:pt x="-353" y="447315"/>
                        <a:pt x="599" y="430560"/>
                      </a:cubicBezTo>
                      <a:cubicBezTo>
                        <a:pt x="789" y="427133"/>
                        <a:pt x="1551" y="423707"/>
                        <a:pt x="2312" y="420470"/>
                      </a:cubicBezTo>
                      <a:cubicBezTo>
                        <a:pt x="4597" y="412093"/>
                        <a:pt x="9357" y="408285"/>
                        <a:pt x="18115" y="407904"/>
                      </a:cubicBezTo>
                      <a:cubicBezTo>
                        <a:pt x="32393" y="407333"/>
                        <a:pt x="46482" y="406953"/>
                        <a:pt x="60761" y="406572"/>
                      </a:cubicBezTo>
                      <a:cubicBezTo>
                        <a:pt x="62856" y="406572"/>
                        <a:pt x="64950" y="406381"/>
                        <a:pt x="67044" y="406381"/>
                      </a:cubicBezTo>
                      <a:cubicBezTo>
                        <a:pt x="76563" y="406762"/>
                        <a:pt x="81513" y="401431"/>
                        <a:pt x="83989" y="393054"/>
                      </a:cubicBezTo>
                      <a:cubicBezTo>
                        <a:pt x="85892" y="386771"/>
                        <a:pt x="87606" y="380489"/>
                        <a:pt x="88938" y="374206"/>
                      </a:cubicBezTo>
                      <a:cubicBezTo>
                        <a:pt x="90652" y="365448"/>
                        <a:pt x="88558" y="361259"/>
                        <a:pt x="80943" y="356309"/>
                      </a:cubicBezTo>
                      <a:cubicBezTo>
                        <a:pt x="67996" y="348123"/>
                        <a:pt x="54859" y="339936"/>
                        <a:pt x="41913" y="331940"/>
                      </a:cubicBezTo>
                      <a:cubicBezTo>
                        <a:pt x="30300" y="324705"/>
                        <a:pt x="28586" y="320136"/>
                        <a:pt x="33155" y="306999"/>
                      </a:cubicBezTo>
                      <a:cubicBezTo>
                        <a:pt x="34488" y="302811"/>
                        <a:pt x="36201" y="298622"/>
                        <a:pt x="38676" y="295005"/>
                      </a:cubicBezTo>
                      <a:cubicBezTo>
                        <a:pt x="42674" y="288912"/>
                        <a:pt x="48196" y="285866"/>
                        <a:pt x="55811" y="287770"/>
                      </a:cubicBezTo>
                      <a:cubicBezTo>
                        <a:pt x="71994" y="291578"/>
                        <a:pt x="88368" y="295005"/>
                        <a:pt x="104551" y="299003"/>
                      </a:cubicBezTo>
                      <a:cubicBezTo>
                        <a:pt x="111975" y="300907"/>
                        <a:pt x="117687" y="299193"/>
                        <a:pt x="122256" y="293101"/>
                      </a:cubicBezTo>
                      <a:cubicBezTo>
                        <a:pt x="127016" y="286628"/>
                        <a:pt x="131205" y="279583"/>
                        <a:pt x="134251" y="272158"/>
                      </a:cubicBezTo>
                      <a:cubicBezTo>
                        <a:pt x="136916" y="265495"/>
                        <a:pt x="136155" y="259783"/>
                        <a:pt x="130824" y="254262"/>
                      </a:cubicBezTo>
                      <a:cubicBezTo>
                        <a:pt x="119781" y="243029"/>
                        <a:pt x="109310" y="231415"/>
                        <a:pt x="98458" y="219802"/>
                      </a:cubicBezTo>
                      <a:cubicBezTo>
                        <a:pt x="90081" y="210663"/>
                        <a:pt x="89700" y="205523"/>
                        <a:pt x="96554" y="195242"/>
                      </a:cubicBezTo>
                      <a:cubicBezTo>
                        <a:pt x="97696" y="193719"/>
                        <a:pt x="98648" y="192005"/>
                        <a:pt x="99791" y="190482"/>
                      </a:cubicBezTo>
                      <a:cubicBezTo>
                        <a:pt x="109500" y="177726"/>
                        <a:pt x="114831" y="176584"/>
                        <a:pt x="129110" y="184009"/>
                      </a:cubicBezTo>
                      <a:cubicBezTo>
                        <a:pt x="142437" y="191053"/>
                        <a:pt x="155764" y="197907"/>
                        <a:pt x="168711" y="205142"/>
                      </a:cubicBezTo>
                      <a:cubicBezTo>
                        <a:pt x="175565" y="208950"/>
                        <a:pt x="181657" y="208188"/>
                        <a:pt x="187369" y="203428"/>
                      </a:cubicBezTo>
                      <a:cubicBezTo>
                        <a:pt x="193080" y="198669"/>
                        <a:pt x="198411" y="193338"/>
                        <a:pt x="203361" y="187626"/>
                      </a:cubicBezTo>
                      <a:cubicBezTo>
                        <a:pt x="208312" y="181724"/>
                        <a:pt x="209454" y="175822"/>
                        <a:pt x="205456" y="168587"/>
                      </a:cubicBezTo>
                      <a:cubicBezTo>
                        <a:pt x="197459" y="154309"/>
                        <a:pt x="190034" y="139839"/>
                        <a:pt x="182419" y="125370"/>
                      </a:cubicBezTo>
                      <a:cubicBezTo>
                        <a:pt x="177469" y="115850"/>
                        <a:pt x="178611" y="110710"/>
                        <a:pt x="186417" y="103475"/>
                      </a:cubicBezTo>
                      <a:cubicBezTo>
                        <a:pt x="190034" y="100048"/>
                        <a:pt x="194032" y="97192"/>
                        <a:pt x="198411" y="94527"/>
                      </a:cubicBezTo>
                      <a:cubicBezTo>
                        <a:pt x="206027" y="90148"/>
                        <a:pt x="211358" y="90719"/>
                        <a:pt x="217831" y="96621"/>
                      </a:cubicBezTo>
                      <a:cubicBezTo>
                        <a:pt x="228873" y="106711"/>
                        <a:pt x="239916" y="116992"/>
                        <a:pt x="250768" y="127273"/>
                      </a:cubicBezTo>
                      <a:cubicBezTo>
                        <a:pt x="262191" y="138126"/>
                        <a:pt x="264666" y="138506"/>
                        <a:pt x="278564" y="131272"/>
                      </a:cubicBezTo>
                      <a:cubicBezTo>
                        <a:pt x="284086" y="128416"/>
                        <a:pt x="289226" y="125370"/>
                        <a:pt x="294176" y="121562"/>
                      </a:cubicBezTo>
                      <a:cubicBezTo>
                        <a:pt x="299507" y="117183"/>
                        <a:pt x="301220" y="112043"/>
                        <a:pt x="299507" y="105189"/>
                      </a:cubicBezTo>
                      <a:cubicBezTo>
                        <a:pt x="295509" y="89386"/>
                        <a:pt x="292082" y="73394"/>
                        <a:pt x="288465" y="57592"/>
                      </a:cubicBezTo>
                      <a:cubicBezTo>
                        <a:pt x="286180" y="47311"/>
                        <a:pt x="288655" y="42170"/>
                        <a:pt x="297794" y="37220"/>
                      </a:cubicBezTo>
                      <a:cubicBezTo>
                        <a:pt x="301982" y="35126"/>
                        <a:pt x="306170" y="33412"/>
                        <a:pt x="310549" y="31889"/>
                      </a:cubicBezTo>
                      <a:cubicBezTo>
                        <a:pt x="319878" y="29034"/>
                        <a:pt x="325209" y="30747"/>
                        <a:pt x="330731" y="39124"/>
                      </a:cubicBezTo>
                      <a:cubicBezTo>
                        <a:pt x="339488" y="52642"/>
                        <a:pt x="348246" y="66159"/>
                        <a:pt x="356243" y="80248"/>
                      </a:cubicBezTo>
                      <a:cubicBezTo>
                        <a:pt x="360431" y="87483"/>
                        <a:pt x="366142" y="89957"/>
                        <a:pt x="373949" y="88815"/>
                      </a:cubicBezTo>
                      <a:cubicBezTo>
                        <a:pt x="382135" y="87483"/>
                        <a:pt x="390132" y="85388"/>
                        <a:pt x="397747" y="82152"/>
                      </a:cubicBezTo>
                      <a:cubicBezTo>
                        <a:pt x="403268" y="79677"/>
                        <a:pt x="406314" y="75869"/>
                        <a:pt x="406505" y="69396"/>
                      </a:cubicBezTo>
                      <a:cubicBezTo>
                        <a:pt x="406886" y="52832"/>
                        <a:pt x="407837" y="36459"/>
                        <a:pt x="408409" y="19895"/>
                      </a:cubicBezTo>
                      <a:cubicBezTo>
                        <a:pt x="408789" y="9233"/>
                        <a:pt x="412216" y="4664"/>
                        <a:pt x="422497" y="1808"/>
                      </a:cubicBezTo>
                      <a:cubicBezTo>
                        <a:pt x="424210" y="1427"/>
                        <a:pt x="425924" y="856"/>
                        <a:pt x="427638" y="666"/>
                      </a:cubicBezTo>
                      <a:cubicBezTo>
                        <a:pt x="446486" y="-1429"/>
                        <a:pt x="451056" y="666"/>
                        <a:pt x="456005" y="17991"/>
                      </a:cubicBezTo>
                      <a:cubicBezTo>
                        <a:pt x="460003" y="32080"/>
                        <a:pt x="464763" y="45788"/>
                        <a:pt x="468571" y="59876"/>
                      </a:cubicBezTo>
                      <a:cubicBezTo>
                        <a:pt x="470475" y="66540"/>
                        <a:pt x="474473" y="70157"/>
                        <a:pt x="480946" y="71109"/>
                      </a:cubicBezTo>
                      <a:cubicBezTo>
                        <a:pt x="489894" y="72252"/>
                        <a:pt x="499033" y="72252"/>
                        <a:pt x="507981" y="71109"/>
                      </a:cubicBezTo>
                      <a:cubicBezTo>
                        <a:pt x="514264" y="70348"/>
                        <a:pt x="518071" y="66540"/>
                        <a:pt x="519975" y="60257"/>
                      </a:cubicBezTo>
                      <a:cubicBezTo>
                        <a:pt x="524545" y="44836"/>
                        <a:pt x="529304" y="29415"/>
                        <a:pt x="534064" y="13993"/>
                      </a:cubicBezTo>
                      <a:cubicBezTo>
                        <a:pt x="537682" y="2570"/>
                        <a:pt x="541299" y="-96"/>
                        <a:pt x="553293" y="9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09C91E9-8586-41F2-E22F-E5D71CC152E8}"/>
                  </a:ext>
                </a:extLst>
              </p:cNvPr>
              <p:cNvSpPr/>
              <p:nvPr/>
            </p:nvSpPr>
            <p:spPr>
              <a:xfrm>
                <a:off x="6334909" y="2243841"/>
                <a:ext cx="360580" cy="358577"/>
              </a:xfrm>
              <a:custGeom>
                <a:avLst/>
                <a:gdLst>
                  <a:gd name="connsiteX0" fmla="*/ 959201 w 1857518"/>
                  <a:gd name="connsiteY0" fmla="*/ 1852264 h 1847198"/>
                  <a:gd name="connsiteX1" fmla="*/ 910700 w 1857518"/>
                  <a:gd name="connsiteY1" fmla="*/ 1852264 h 1847198"/>
                  <a:gd name="connsiteX2" fmla="*/ 891608 w 1857518"/>
                  <a:gd name="connsiteY2" fmla="*/ 1830593 h 1847198"/>
                  <a:gd name="connsiteX3" fmla="*/ 838463 w 1857518"/>
                  <a:gd name="connsiteY3" fmla="*/ 1669608 h 1847198"/>
                  <a:gd name="connsiteX4" fmla="*/ 813180 w 1857518"/>
                  <a:gd name="connsiteY4" fmla="*/ 1646905 h 1847198"/>
                  <a:gd name="connsiteX5" fmla="*/ 730624 w 1857518"/>
                  <a:gd name="connsiteY5" fmla="*/ 1628330 h 1847198"/>
                  <a:gd name="connsiteX6" fmla="*/ 693990 w 1857518"/>
                  <a:gd name="connsiteY6" fmla="*/ 1639165 h 1847198"/>
                  <a:gd name="connsiteX7" fmla="*/ 573251 w 1857518"/>
                  <a:gd name="connsiteY7" fmla="*/ 1761452 h 1847198"/>
                  <a:gd name="connsiteX8" fmla="*/ 542292 w 1857518"/>
                  <a:gd name="connsiteY8" fmla="*/ 1766612 h 1847198"/>
                  <a:gd name="connsiteX9" fmla="*/ 412782 w 1857518"/>
                  <a:gd name="connsiteY9" fmla="*/ 1693859 h 1847198"/>
                  <a:gd name="connsiteX10" fmla="*/ 398334 w 1857518"/>
                  <a:gd name="connsiteY10" fmla="*/ 1660836 h 1847198"/>
                  <a:gd name="connsiteX11" fmla="*/ 440644 w 1857518"/>
                  <a:gd name="connsiteY11" fmla="*/ 1494176 h 1847198"/>
                  <a:gd name="connsiteX12" fmla="*/ 432904 w 1857518"/>
                  <a:gd name="connsiteY12" fmla="*/ 1462185 h 1847198"/>
                  <a:gd name="connsiteX13" fmla="*/ 370471 w 1857518"/>
                  <a:gd name="connsiteY13" fmla="*/ 1397172 h 1847198"/>
                  <a:gd name="connsiteX14" fmla="*/ 340545 w 1857518"/>
                  <a:gd name="connsiteY14" fmla="*/ 1388400 h 1847198"/>
                  <a:gd name="connsiteX15" fmla="*/ 310618 w 1857518"/>
                  <a:gd name="connsiteY15" fmla="*/ 1395108 h 1847198"/>
                  <a:gd name="connsiteX16" fmla="*/ 170273 w 1857518"/>
                  <a:gd name="connsiteY16" fmla="*/ 1426583 h 1847198"/>
                  <a:gd name="connsiteX17" fmla="*/ 141377 w 1857518"/>
                  <a:gd name="connsiteY17" fmla="*/ 1413683 h 1847198"/>
                  <a:gd name="connsiteX18" fmla="*/ 70689 w 1857518"/>
                  <a:gd name="connsiteY18" fmla="*/ 1276949 h 1847198"/>
                  <a:gd name="connsiteX19" fmla="*/ 75848 w 1857518"/>
                  <a:gd name="connsiteY19" fmla="*/ 1247539 h 1847198"/>
                  <a:gd name="connsiteX20" fmla="*/ 206391 w 1857518"/>
                  <a:gd name="connsiteY20" fmla="*/ 1126284 h 1847198"/>
                  <a:gd name="connsiteX21" fmla="*/ 216710 w 1857518"/>
                  <a:gd name="connsiteY21" fmla="*/ 1096873 h 1847198"/>
                  <a:gd name="connsiteX22" fmla="*/ 201231 w 1857518"/>
                  <a:gd name="connsiteY22" fmla="*/ 1012769 h 1847198"/>
                  <a:gd name="connsiteX23" fmla="*/ 181108 w 1857518"/>
                  <a:gd name="connsiteY23" fmla="*/ 989034 h 1847198"/>
                  <a:gd name="connsiteX24" fmla="*/ 67077 w 1857518"/>
                  <a:gd name="connsiteY24" fmla="*/ 947240 h 1847198"/>
                  <a:gd name="connsiteX25" fmla="*/ 0 w 1857518"/>
                  <a:gd name="connsiteY25" fmla="*/ 921957 h 1847198"/>
                  <a:gd name="connsiteX26" fmla="*/ 0 w 1857518"/>
                  <a:gd name="connsiteY26" fmla="*/ 893062 h 1847198"/>
                  <a:gd name="connsiteX27" fmla="*/ 4643 w 1857518"/>
                  <a:gd name="connsiteY27" fmla="*/ 842496 h 1847198"/>
                  <a:gd name="connsiteX28" fmla="*/ 17543 w 1857518"/>
                  <a:gd name="connsiteY28" fmla="*/ 743945 h 1847198"/>
                  <a:gd name="connsiteX29" fmla="*/ 38182 w 1857518"/>
                  <a:gd name="connsiteY29" fmla="*/ 723305 h 1847198"/>
                  <a:gd name="connsiteX30" fmla="*/ 214131 w 1857518"/>
                  <a:gd name="connsiteY30" fmla="*/ 691315 h 1847198"/>
                  <a:gd name="connsiteX31" fmla="*/ 239929 w 1857518"/>
                  <a:gd name="connsiteY31" fmla="*/ 671192 h 1847198"/>
                  <a:gd name="connsiteX32" fmla="*/ 266760 w 1857518"/>
                  <a:gd name="connsiteY32" fmla="*/ 606695 h 1847198"/>
                  <a:gd name="connsiteX33" fmla="*/ 262116 w 1857518"/>
                  <a:gd name="connsiteY33" fmla="*/ 570060 h 1847198"/>
                  <a:gd name="connsiteX34" fmla="*/ 159437 w 1857518"/>
                  <a:gd name="connsiteY34" fmla="*/ 434874 h 1847198"/>
                  <a:gd name="connsiteX35" fmla="*/ 159953 w 1857518"/>
                  <a:gd name="connsiteY35" fmla="*/ 401336 h 1847198"/>
                  <a:gd name="connsiteX36" fmla="*/ 259536 w 1857518"/>
                  <a:gd name="connsiteY36" fmla="*/ 278017 h 1847198"/>
                  <a:gd name="connsiteX37" fmla="*/ 294623 w 1857518"/>
                  <a:gd name="connsiteY37" fmla="*/ 268729 h 1847198"/>
                  <a:gd name="connsiteX38" fmla="*/ 457672 w 1857518"/>
                  <a:gd name="connsiteY38" fmla="*/ 336322 h 1847198"/>
                  <a:gd name="connsiteX39" fmla="*/ 489146 w 1857518"/>
                  <a:gd name="connsiteY39" fmla="*/ 333743 h 1847198"/>
                  <a:gd name="connsiteX40" fmla="*/ 540744 w 1857518"/>
                  <a:gd name="connsiteY40" fmla="*/ 298140 h 1847198"/>
                  <a:gd name="connsiteX41" fmla="*/ 553127 w 1857518"/>
                  <a:gd name="connsiteY41" fmla="*/ 273889 h 1847198"/>
                  <a:gd name="connsiteX42" fmla="*/ 552096 w 1857518"/>
                  <a:gd name="connsiteY42" fmla="*/ 255830 h 1847198"/>
                  <a:gd name="connsiteX43" fmla="*/ 545904 w 1857518"/>
                  <a:gd name="connsiteY43" fmla="*/ 175854 h 1847198"/>
                  <a:gd name="connsiteX44" fmla="*/ 539712 w 1857518"/>
                  <a:gd name="connsiteY44" fmla="*/ 95877 h 1847198"/>
                  <a:gd name="connsiteX45" fmla="*/ 556739 w 1857518"/>
                  <a:gd name="connsiteY45" fmla="*/ 69562 h 1847198"/>
                  <a:gd name="connsiteX46" fmla="*/ 716176 w 1857518"/>
                  <a:gd name="connsiteY46" fmla="*/ 15901 h 1847198"/>
                  <a:gd name="connsiteX47" fmla="*/ 726496 w 1857518"/>
                  <a:gd name="connsiteY47" fmla="*/ 14353 h 1847198"/>
                  <a:gd name="connsiteX48" fmla="*/ 748167 w 1857518"/>
                  <a:gd name="connsiteY48" fmla="*/ 28800 h 1847198"/>
                  <a:gd name="connsiteX49" fmla="*/ 847750 w 1857518"/>
                  <a:gd name="connsiteY49" fmla="*/ 172758 h 1847198"/>
                  <a:gd name="connsiteX50" fmla="*/ 878709 w 1857518"/>
                  <a:gd name="connsiteY50" fmla="*/ 187721 h 1847198"/>
                  <a:gd name="connsiteX51" fmla="*/ 931855 w 1857518"/>
                  <a:gd name="connsiteY51" fmla="*/ 185657 h 1847198"/>
                  <a:gd name="connsiteX52" fmla="*/ 948366 w 1857518"/>
                  <a:gd name="connsiteY52" fmla="*/ 177401 h 1847198"/>
                  <a:gd name="connsiteX53" fmla="*/ 954042 w 1857518"/>
                  <a:gd name="connsiteY53" fmla="*/ 169146 h 1847198"/>
                  <a:gd name="connsiteX54" fmla="*/ 979840 w 1857518"/>
                  <a:gd name="connsiteY54" fmla="*/ 121676 h 1847198"/>
                  <a:gd name="connsiteX55" fmla="*/ 1037630 w 1857518"/>
                  <a:gd name="connsiteY55" fmla="*/ 13837 h 1847198"/>
                  <a:gd name="connsiteX56" fmla="*/ 1066525 w 1857518"/>
                  <a:gd name="connsiteY56" fmla="*/ 937 h 1847198"/>
                  <a:gd name="connsiteX57" fmla="*/ 1233702 w 1857518"/>
                  <a:gd name="connsiteY57" fmla="*/ 40667 h 1847198"/>
                  <a:gd name="connsiteX58" fmla="*/ 1253309 w 1857518"/>
                  <a:gd name="connsiteY58" fmla="*/ 64918 h 1847198"/>
                  <a:gd name="connsiteX59" fmla="*/ 1254341 w 1857518"/>
                  <a:gd name="connsiteY59" fmla="*/ 85042 h 1847198"/>
                  <a:gd name="connsiteX60" fmla="*/ 1258468 w 1857518"/>
                  <a:gd name="connsiteY60" fmla="*/ 209908 h 1847198"/>
                  <a:gd name="connsiteX61" fmla="*/ 1260016 w 1857518"/>
                  <a:gd name="connsiteY61" fmla="*/ 244478 h 1847198"/>
                  <a:gd name="connsiteX62" fmla="*/ 1276012 w 1857518"/>
                  <a:gd name="connsiteY62" fmla="*/ 270277 h 1847198"/>
                  <a:gd name="connsiteX63" fmla="*/ 1313678 w 1857518"/>
                  <a:gd name="connsiteY63" fmla="*/ 291948 h 1847198"/>
                  <a:gd name="connsiteX64" fmla="*/ 1349797 w 1857518"/>
                  <a:gd name="connsiteY64" fmla="*/ 291948 h 1847198"/>
                  <a:gd name="connsiteX65" fmla="*/ 1502526 w 1857518"/>
                  <a:gd name="connsiteY65" fmla="*/ 206812 h 1847198"/>
                  <a:gd name="connsiteX66" fmla="*/ 1535033 w 1857518"/>
                  <a:gd name="connsiteY66" fmla="*/ 211456 h 1847198"/>
                  <a:gd name="connsiteX67" fmla="*/ 1653707 w 1857518"/>
                  <a:gd name="connsiteY67" fmla="*/ 332711 h 1847198"/>
                  <a:gd name="connsiteX68" fmla="*/ 1657835 w 1857518"/>
                  <a:gd name="connsiteY68" fmla="*/ 366249 h 1847198"/>
                  <a:gd name="connsiteX69" fmla="*/ 1569087 w 1857518"/>
                  <a:gd name="connsiteY69" fmla="*/ 515883 h 1847198"/>
                  <a:gd name="connsiteX70" fmla="*/ 1568571 w 1857518"/>
                  <a:gd name="connsiteY70" fmla="*/ 550453 h 1847198"/>
                  <a:gd name="connsiteX71" fmla="*/ 1591274 w 1857518"/>
                  <a:gd name="connsiteY71" fmla="*/ 592247 h 1847198"/>
                  <a:gd name="connsiteX72" fmla="*/ 1617589 w 1857518"/>
                  <a:gd name="connsiteY72" fmla="*/ 608759 h 1847198"/>
                  <a:gd name="connsiteX73" fmla="*/ 1676926 w 1857518"/>
                  <a:gd name="connsiteY73" fmla="*/ 612886 h 1847198"/>
                  <a:gd name="connsiteX74" fmla="*/ 1797665 w 1857518"/>
                  <a:gd name="connsiteY74" fmla="*/ 620626 h 1847198"/>
                  <a:gd name="connsiteX75" fmla="*/ 1820884 w 1857518"/>
                  <a:gd name="connsiteY75" fmla="*/ 640233 h 1847198"/>
                  <a:gd name="connsiteX76" fmla="*/ 1857518 w 1857518"/>
                  <a:gd name="connsiteY76" fmla="*/ 808442 h 1847198"/>
                  <a:gd name="connsiteX77" fmla="*/ 1851842 w 1857518"/>
                  <a:gd name="connsiteY77" fmla="*/ 829081 h 1847198"/>
                  <a:gd name="connsiteX78" fmla="*/ 1841523 w 1857518"/>
                  <a:gd name="connsiteY78" fmla="*/ 836305 h 1847198"/>
                  <a:gd name="connsiteX79" fmla="*/ 1686214 w 1857518"/>
                  <a:gd name="connsiteY79" fmla="*/ 913701 h 1847198"/>
                  <a:gd name="connsiteX80" fmla="*/ 1668670 w 1857518"/>
                  <a:gd name="connsiteY80" fmla="*/ 940016 h 1847198"/>
                  <a:gd name="connsiteX81" fmla="*/ 1665059 w 1857518"/>
                  <a:gd name="connsiteY81" fmla="*/ 998322 h 1847198"/>
                  <a:gd name="connsiteX82" fmla="*/ 1678474 w 1857518"/>
                  <a:gd name="connsiteY82" fmla="*/ 1026184 h 1847198"/>
                  <a:gd name="connsiteX83" fmla="*/ 1821916 w 1857518"/>
                  <a:gd name="connsiteY83" fmla="*/ 1131960 h 1847198"/>
                  <a:gd name="connsiteX84" fmla="*/ 1831720 w 1857518"/>
                  <a:gd name="connsiteY84" fmla="*/ 1163950 h 1847198"/>
                  <a:gd name="connsiteX85" fmla="*/ 1805404 w 1857518"/>
                  <a:gd name="connsiteY85" fmla="*/ 1236703 h 1847198"/>
                  <a:gd name="connsiteX86" fmla="*/ 1775478 w 1857518"/>
                  <a:gd name="connsiteY86" fmla="*/ 1317711 h 1847198"/>
                  <a:gd name="connsiteX87" fmla="*/ 1750195 w 1857518"/>
                  <a:gd name="connsiteY87" fmla="*/ 1334223 h 1847198"/>
                  <a:gd name="connsiteX88" fmla="*/ 1685698 w 1857518"/>
                  <a:gd name="connsiteY88" fmla="*/ 1327515 h 1847198"/>
                  <a:gd name="connsiteX89" fmla="*/ 1574247 w 1857518"/>
                  <a:gd name="connsiteY89" fmla="*/ 1315648 h 1847198"/>
                  <a:gd name="connsiteX90" fmla="*/ 1545868 w 1857518"/>
                  <a:gd name="connsiteY90" fmla="*/ 1328547 h 1847198"/>
                  <a:gd name="connsiteX91" fmla="*/ 1505622 w 1857518"/>
                  <a:gd name="connsiteY91" fmla="*/ 1383241 h 1847198"/>
                  <a:gd name="connsiteX92" fmla="*/ 1500978 w 1857518"/>
                  <a:gd name="connsiteY92" fmla="*/ 1417811 h 1847198"/>
                  <a:gd name="connsiteX93" fmla="*/ 1563411 w 1857518"/>
                  <a:gd name="connsiteY93" fmla="*/ 1581892 h 1847198"/>
                  <a:gd name="connsiteX94" fmla="*/ 1554124 w 1857518"/>
                  <a:gd name="connsiteY94" fmla="*/ 1615430 h 1847198"/>
                  <a:gd name="connsiteX95" fmla="*/ 1430805 w 1857518"/>
                  <a:gd name="connsiteY95" fmla="*/ 1708822 h 1847198"/>
                  <a:gd name="connsiteX96" fmla="*/ 1397266 w 1857518"/>
                  <a:gd name="connsiteY96" fmla="*/ 1708306 h 1847198"/>
                  <a:gd name="connsiteX97" fmla="*/ 1263628 w 1857518"/>
                  <a:gd name="connsiteY97" fmla="*/ 1600467 h 1847198"/>
                  <a:gd name="connsiteX98" fmla="*/ 1232154 w 1857518"/>
                  <a:gd name="connsiteY98" fmla="*/ 1594275 h 1847198"/>
                  <a:gd name="connsiteX99" fmla="*/ 1153725 w 1857518"/>
                  <a:gd name="connsiteY99" fmla="*/ 1624202 h 1847198"/>
                  <a:gd name="connsiteX100" fmla="*/ 1134634 w 1857518"/>
                  <a:gd name="connsiteY100" fmla="*/ 1646905 h 1847198"/>
                  <a:gd name="connsiteX101" fmla="*/ 1123798 w 1857518"/>
                  <a:gd name="connsiteY101" fmla="*/ 1698503 h 1847198"/>
                  <a:gd name="connsiteX102" fmla="*/ 1097999 w 1857518"/>
                  <a:gd name="connsiteY102" fmla="*/ 1821821 h 1847198"/>
                  <a:gd name="connsiteX103" fmla="*/ 1076329 w 1857518"/>
                  <a:gd name="connsiteY103" fmla="*/ 1842460 h 1847198"/>
                  <a:gd name="connsiteX104" fmla="*/ 994288 w 1857518"/>
                  <a:gd name="connsiteY104" fmla="*/ 1851232 h 1847198"/>
                  <a:gd name="connsiteX105" fmla="*/ 959201 w 1857518"/>
                  <a:gd name="connsiteY105" fmla="*/ 1852264 h 1847198"/>
                  <a:gd name="connsiteX106" fmla="*/ 928759 w 1857518"/>
                  <a:gd name="connsiteY106" fmla="*/ 382245 h 1847198"/>
                  <a:gd name="connsiteX107" fmla="*/ 386983 w 1857518"/>
                  <a:gd name="connsiteY107" fmla="*/ 921957 h 1847198"/>
                  <a:gd name="connsiteX108" fmla="*/ 926695 w 1857518"/>
                  <a:gd name="connsiteY108" fmla="*/ 1465797 h 1847198"/>
                  <a:gd name="connsiteX109" fmla="*/ 1470535 w 1857518"/>
                  <a:gd name="connsiteY109" fmla="*/ 924537 h 1847198"/>
                  <a:gd name="connsiteX110" fmla="*/ 928759 w 1857518"/>
                  <a:gd name="connsiteY110" fmla="*/ 382245 h 184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857518" h="1847198">
                    <a:moveTo>
                      <a:pt x="959201" y="1852264"/>
                    </a:moveTo>
                    <a:cubicBezTo>
                      <a:pt x="943206" y="1852264"/>
                      <a:pt x="927211" y="1852264"/>
                      <a:pt x="910700" y="1852264"/>
                    </a:cubicBezTo>
                    <a:cubicBezTo>
                      <a:pt x="900380" y="1848652"/>
                      <a:pt x="894704" y="1840913"/>
                      <a:pt x="891608" y="1830593"/>
                    </a:cubicBezTo>
                    <a:cubicBezTo>
                      <a:pt x="874065" y="1776931"/>
                      <a:pt x="856006" y="1723270"/>
                      <a:pt x="838463" y="1669608"/>
                    </a:cubicBezTo>
                    <a:cubicBezTo>
                      <a:pt x="834335" y="1657224"/>
                      <a:pt x="826080" y="1649485"/>
                      <a:pt x="813180" y="1646905"/>
                    </a:cubicBezTo>
                    <a:cubicBezTo>
                      <a:pt x="785833" y="1640713"/>
                      <a:pt x="757970" y="1635037"/>
                      <a:pt x="730624" y="1628330"/>
                    </a:cubicBezTo>
                    <a:cubicBezTo>
                      <a:pt x="716176" y="1624718"/>
                      <a:pt x="704309" y="1628330"/>
                      <a:pt x="693990" y="1639165"/>
                    </a:cubicBezTo>
                    <a:cubicBezTo>
                      <a:pt x="654259" y="1680443"/>
                      <a:pt x="613497" y="1720690"/>
                      <a:pt x="573251" y="1761452"/>
                    </a:cubicBezTo>
                    <a:cubicBezTo>
                      <a:pt x="563963" y="1770739"/>
                      <a:pt x="553127" y="1772804"/>
                      <a:pt x="542292" y="1766612"/>
                    </a:cubicBezTo>
                    <a:cubicBezTo>
                      <a:pt x="498950" y="1742361"/>
                      <a:pt x="456123" y="1718110"/>
                      <a:pt x="412782" y="1693859"/>
                    </a:cubicBezTo>
                    <a:cubicBezTo>
                      <a:pt x="397818" y="1685603"/>
                      <a:pt x="394206" y="1676832"/>
                      <a:pt x="398334" y="1660836"/>
                    </a:cubicBezTo>
                    <a:cubicBezTo>
                      <a:pt x="412265" y="1605111"/>
                      <a:pt x="426713" y="1549901"/>
                      <a:pt x="440644" y="1494176"/>
                    </a:cubicBezTo>
                    <a:cubicBezTo>
                      <a:pt x="443741" y="1482308"/>
                      <a:pt x="441676" y="1471473"/>
                      <a:pt x="432904" y="1462185"/>
                    </a:cubicBezTo>
                    <a:cubicBezTo>
                      <a:pt x="412265" y="1440514"/>
                      <a:pt x="391110" y="1418843"/>
                      <a:pt x="370471" y="1397172"/>
                    </a:cubicBezTo>
                    <a:cubicBezTo>
                      <a:pt x="362216" y="1388400"/>
                      <a:pt x="351896" y="1385820"/>
                      <a:pt x="340545" y="1388400"/>
                    </a:cubicBezTo>
                    <a:cubicBezTo>
                      <a:pt x="330226" y="1390464"/>
                      <a:pt x="320422" y="1393044"/>
                      <a:pt x="310618" y="1395108"/>
                    </a:cubicBezTo>
                    <a:cubicBezTo>
                      <a:pt x="263664" y="1405428"/>
                      <a:pt x="217226" y="1416263"/>
                      <a:pt x="170273" y="1426583"/>
                    </a:cubicBezTo>
                    <a:cubicBezTo>
                      <a:pt x="157373" y="1429679"/>
                      <a:pt x="147054" y="1425035"/>
                      <a:pt x="141377" y="1413683"/>
                    </a:cubicBezTo>
                    <a:cubicBezTo>
                      <a:pt x="117642" y="1368277"/>
                      <a:pt x="94423" y="1322355"/>
                      <a:pt x="70689" y="1276949"/>
                    </a:cubicBezTo>
                    <a:cubicBezTo>
                      <a:pt x="65529" y="1266630"/>
                      <a:pt x="67593" y="1255278"/>
                      <a:pt x="75848" y="1247539"/>
                    </a:cubicBezTo>
                    <a:cubicBezTo>
                      <a:pt x="119191" y="1207292"/>
                      <a:pt x="163049" y="1166530"/>
                      <a:pt x="206391" y="1126284"/>
                    </a:cubicBezTo>
                    <a:cubicBezTo>
                      <a:pt x="215162" y="1118544"/>
                      <a:pt x="218258" y="1108225"/>
                      <a:pt x="216710" y="1096873"/>
                    </a:cubicBezTo>
                    <a:cubicBezTo>
                      <a:pt x="211551" y="1069010"/>
                      <a:pt x="206391" y="1040631"/>
                      <a:pt x="201231" y="1012769"/>
                    </a:cubicBezTo>
                    <a:cubicBezTo>
                      <a:pt x="199167" y="1000901"/>
                      <a:pt x="192459" y="993162"/>
                      <a:pt x="181108" y="989034"/>
                    </a:cubicBezTo>
                    <a:cubicBezTo>
                      <a:pt x="142925" y="975103"/>
                      <a:pt x="104743" y="961171"/>
                      <a:pt x="67077" y="947240"/>
                    </a:cubicBezTo>
                    <a:cubicBezTo>
                      <a:pt x="44890" y="938984"/>
                      <a:pt x="22187" y="931760"/>
                      <a:pt x="0" y="921957"/>
                    </a:cubicBezTo>
                    <a:cubicBezTo>
                      <a:pt x="0" y="912153"/>
                      <a:pt x="0" y="902866"/>
                      <a:pt x="0" y="893062"/>
                    </a:cubicBezTo>
                    <a:cubicBezTo>
                      <a:pt x="1548" y="876035"/>
                      <a:pt x="3096" y="859524"/>
                      <a:pt x="4643" y="842496"/>
                    </a:cubicBezTo>
                    <a:cubicBezTo>
                      <a:pt x="7740" y="809474"/>
                      <a:pt x="12383" y="776451"/>
                      <a:pt x="17543" y="743945"/>
                    </a:cubicBezTo>
                    <a:cubicBezTo>
                      <a:pt x="19091" y="733109"/>
                      <a:pt x="26831" y="725369"/>
                      <a:pt x="38182" y="723305"/>
                    </a:cubicBezTo>
                    <a:cubicBezTo>
                      <a:pt x="97003" y="712470"/>
                      <a:pt x="155309" y="702150"/>
                      <a:pt x="214131" y="691315"/>
                    </a:cubicBezTo>
                    <a:cubicBezTo>
                      <a:pt x="226514" y="689251"/>
                      <a:pt x="234770" y="682543"/>
                      <a:pt x="239929" y="671192"/>
                    </a:cubicBezTo>
                    <a:cubicBezTo>
                      <a:pt x="248701" y="649521"/>
                      <a:pt x="257989" y="627850"/>
                      <a:pt x="266760" y="606695"/>
                    </a:cubicBezTo>
                    <a:cubicBezTo>
                      <a:pt x="272436" y="593279"/>
                      <a:pt x="270888" y="581928"/>
                      <a:pt x="262116" y="570060"/>
                    </a:cubicBezTo>
                    <a:cubicBezTo>
                      <a:pt x="227546" y="525170"/>
                      <a:pt x="193492" y="479764"/>
                      <a:pt x="159437" y="434874"/>
                    </a:cubicBezTo>
                    <a:cubicBezTo>
                      <a:pt x="150665" y="423007"/>
                      <a:pt x="150665" y="412687"/>
                      <a:pt x="159953" y="401336"/>
                    </a:cubicBezTo>
                    <a:cubicBezTo>
                      <a:pt x="192975" y="360058"/>
                      <a:pt x="225998" y="319295"/>
                      <a:pt x="259536" y="278017"/>
                    </a:cubicBezTo>
                    <a:cubicBezTo>
                      <a:pt x="270372" y="265118"/>
                      <a:pt x="279144" y="262538"/>
                      <a:pt x="294623" y="268729"/>
                    </a:cubicBezTo>
                    <a:cubicBezTo>
                      <a:pt x="348801" y="291433"/>
                      <a:pt x="402978" y="313620"/>
                      <a:pt x="457672" y="336322"/>
                    </a:cubicBezTo>
                    <a:cubicBezTo>
                      <a:pt x="468507" y="340966"/>
                      <a:pt x="479342" y="340450"/>
                      <a:pt x="489146" y="333743"/>
                    </a:cubicBezTo>
                    <a:cubicBezTo>
                      <a:pt x="506690" y="321875"/>
                      <a:pt x="523717" y="310008"/>
                      <a:pt x="540744" y="298140"/>
                    </a:cubicBezTo>
                    <a:cubicBezTo>
                      <a:pt x="548999" y="292464"/>
                      <a:pt x="553127" y="284209"/>
                      <a:pt x="553127" y="273889"/>
                    </a:cubicBezTo>
                    <a:cubicBezTo>
                      <a:pt x="553127" y="267697"/>
                      <a:pt x="552612" y="261506"/>
                      <a:pt x="552096" y="255830"/>
                    </a:cubicBezTo>
                    <a:cubicBezTo>
                      <a:pt x="550032" y="228999"/>
                      <a:pt x="547968" y="202684"/>
                      <a:pt x="545904" y="175854"/>
                    </a:cubicBezTo>
                    <a:cubicBezTo>
                      <a:pt x="543840" y="149023"/>
                      <a:pt x="541776" y="122708"/>
                      <a:pt x="539712" y="95877"/>
                    </a:cubicBezTo>
                    <a:cubicBezTo>
                      <a:pt x="538680" y="83493"/>
                      <a:pt x="544872" y="73690"/>
                      <a:pt x="556739" y="69562"/>
                    </a:cubicBezTo>
                    <a:cubicBezTo>
                      <a:pt x="609885" y="51503"/>
                      <a:pt x="663031" y="33444"/>
                      <a:pt x="716176" y="15901"/>
                    </a:cubicBezTo>
                    <a:cubicBezTo>
                      <a:pt x="719788" y="14869"/>
                      <a:pt x="722884" y="14353"/>
                      <a:pt x="726496" y="14353"/>
                    </a:cubicBezTo>
                    <a:cubicBezTo>
                      <a:pt x="736299" y="14869"/>
                      <a:pt x="742491" y="21060"/>
                      <a:pt x="748167" y="28800"/>
                    </a:cubicBezTo>
                    <a:cubicBezTo>
                      <a:pt x="781189" y="76786"/>
                      <a:pt x="814728" y="124772"/>
                      <a:pt x="847750" y="172758"/>
                    </a:cubicBezTo>
                    <a:cubicBezTo>
                      <a:pt x="855490" y="183593"/>
                      <a:pt x="865810" y="188753"/>
                      <a:pt x="878709" y="187721"/>
                    </a:cubicBezTo>
                    <a:cubicBezTo>
                      <a:pt x="896252" y="186173"/>
                      <a:pt x="914312" y="185657"/>
                      <a:pt x="931855" y="185657"/>
                    </a:cubicBezTo>
                    <a:cubicBezTo>
                      <a:pt x="939079" y="185657"/>
                      <a:pt x="944239" y="183077"/>
                      <a:pt x="948366" y="177401"/>
                    </a:cubicBezTo>
                    <a:cubicBezTo>
                      <a:pt x="950430" y="174822"/>
                      <a:pt x="952494" y="171726"/>
                      <a:pt x="954042" y="169146"/>
                    </a:cubicBezTo>
                    <a:cubicBezTo>
                      <a:pt x="962814" y="153150"/>
                      <a:pt x="971069" y="137155"/>
                      <a:pt x="979840" y="121676"/>
                    </a:cubicBezTo>
                    <a:cubicBezTo>
                      <a:pt x="998932" y="85558"/>
                      <a:pt x="1018539" y="49955"/>
                      <a:pt x="1037630" y="13837"/>
                    </a:cubicBezTo>
                    <a:cubicBezTo>
                      <a:pt x="1043822" y="2485"/>
                      <a:pt x="1053626" y="-2159"/>
                      <a:pt x="1066525" y="937"/>
                    </a:cubicBezTo>
                    <a:cubicBezTo>
                      <a:pt x="1122251" y="14353"/>
                      <a:pt x="1177976" y="27252"/>
                      <a:pt x="1233702" y="40667"/>
                    </a:cubicBezTo>
                    <a:cubicBezTo>
                      <a:pt x="1245569" y="43763"/>
                      <a:pt x="1252793" y="52535"/>
                      <a:pt x="1253309" y="64918"/>
                    </a:cubicBezTo>
                    <a:cubicBezTo>
                      <a:pt x="1253825" y="71626"/>
                      <a:pt x="1253825" y="78334"/>
                      <a:pt x="1254341" y="85042"/>
                    </a:cubicBezTo>
                    <a:cubicBezTo>
                      <a:pt x="1255888" y="126836"/>
                      <a:pt x="1256921" y="168630"/>
                      <a:pt x="1258468" y="209908"/>
                    </a:cubicBezTo>
                    <a:cubicBezTo>
                      <a:pt x="1258985" y="221260"/>
                      <a:pt x="1259501" y="233127"/>
                      <a:pt x="1260016" y="244478"/>
                    </a:cubicBezTo>
                    <a:cubicBezTo>
                      <a:pt x="1260532" y="255830"/>
                      <a:pt x="1266208" y="264602"/>
                      <a:pt x="1276012" y="270277"/>
                    </a:cubicBezTo>
                    <a:cubicBezTo>
                      <a:pt x="1288395" y="277501"/>
                      <a:pt x="1301295" y="284209"/>
                      <a:pt x="1313678" y="291948"/>
                    </a:cubicBezTo>
                    <a:cubicBezTo>
                      <a:pt x="1326062" y="299172"/>
                      <a:pt x="1337413" y="298656"/>
                      <a:pt x="1349797" y="291948"/>
                    </a:cubicBezTo>
                    <a:cubicBezTo>
                      <a:pt x="1400879" y="263570"/>
                      <a:pt x="1451444" y="235191"/>
                      <a:pt x="1502526" y="206812"/>
                    </a:cubicBezTo>
                    <a:cubicBezTo>
                      <a:pt x="1514394" y="200105"/>
                      <a:pt x="1525745" y="202168"/>
                      <a:pt x="1535033" y="211456"/>
                    </a:cubicBezTo>
                    <a:cubicBezTo>
                      <a:pt x="1574763" y="251702"/>
                      <a:pt x="1613977" y="292464"/>
                      <a:pt x="1653707" y="332711"/>
                    </a:cubicBezTo>
                    <a:cubicBezTo>
                      <a:pt x="1664027" y="343546"/>
                      <a:pt x="1665575" y="353350"/>
                      <a:pt x="1657835" y="366249"/>
                    </a:cubicBezTo>
                    <a:cubicBezTo>
                      <a:pt x="1628424" y="416299"/>
                      <a:pt x="1598497" y="465833"/>
                      <a:pt x="1569087" y="515883"/>
                    </a:cubicBezTo>
                    <a:cubicBezTo>
                      <a:pt x="1562379" y="527234"/>
                      <a:pt x="1561863" y="539102"/>
                      <a:pt x="1568571" y="550453"/>
                    </a:cubicBezTo>
                    <a:cubicBezTo>
                      <a:pt x="1576311" y="564384"/>
                      <a:pt x="1583534" y="578316"/>
                      <a:pt x="1591274" y="592247"/>
                    </a:cubicBezTo>
                    <a:cubicBezTo>
                      <a:pt x="1596950" y="602567"/>
                      <a:pt x="1605721" y="608243"/>
                      <a:pt x="1617589" y="608759"/>
                    </a:cubicBezTo>
                    <a:cubicBezTo>
                      <a:pt x="1637196" y="610307"/>
                      <a:pt x="1657319" y="611339"/>
                      <a:pt x="1676926" y="612886"/>
                    </a:cubicBezTo>
                    <a:cubicBezTo>
                      <a:pt x="1717172" y="615466"/>
                      <a:pt x="1757419" y="618046"/>
                      <a:pt x="1797665" y="620626"/>
                    </a:cubicBezTo>
                    <a:cubicBezTo>
                      <a:pt x="1809016" y="621142"/>
                      <a:pt x="1818304" y="628882"/>
                      <a:pt x="1820884" y="640233"/>
                    </a:cubicBezTo>
                    <a:cubicBezTo>
                      <a:pt x="1833267" y="695959"/>
                      <a:pt x="1845135" y="752200"/>
                      <a:pt x="1857518" y="808442"/>
                    </a:cubicBezTo>
                    <a:cubicBezTo>
                      <a:pt x="1859066" y="816181"/>
                      <a:pt x="1857002" y="822889"/>
                      <a:pt x="1851842" y="829081"/>
                    </a:cubicBezTo>
                    <a:cubicBezTo>
                      <a:pt x="1849262" y="832177"/>
                      <a:pt x="1845135" y="834241"/>
                      <a:pt x="1841523" y="836305"/>
                    </a:cubicBezTo>
                    <a:cubicBezTo>
                      <a:pt x="1789925" y="862103"/>
                      <a:pt x="1738327" y="887902"/>
                      <a:pt x="1686214" y="913701"/>
                    </a:cubicBezTo>
                    <a:cubicBezTo>
                      <a:pt x="1675378" y="919377"/>
                      <a:pt x="1669187" y="927633"/>
                      <a:pt x="1668670" y="940016"/>
                    </a:cubicBezTo>
                    <a:cubicBezTo>
                      <a:pt x="1667639" y="959623"/>
                      <a:pt x="1666090" y="978714"/>
                      <a:pt x="1665059" y="998322"/>
                    </a:cubicBezTo>
                    <a:cubicBezTo>
                      <a:pt x="1664543" y="1009673"/>
                      <a:pt x="1668670" y="1019477"/>
                      <a:pt x="1678474" y="1026184"/>
                    </a:cubicBezTo>
                    <a:cubicBezTo>
                      <a:pt x="1726460" y="1061271"/>
                      <a:pt x="1773930" y="1096873"/>
                      <a:pt x="1821916" y="1131960"/>
                    </a:cubicBezTo>
                    <a:cubicBezTo>
                      <a:pt x="1833267" y="1140215"/>
                      <a:pt x="1836879" y="1150535"/>
                      <a:pt x="1831720" y="1163950"/>
                    </a:cubicBezTo>
                    <a:cubicBezTo>
                      <a:pt x="1822948" y="1188201"/>
                      <a:pt x="1814176" y="1212452"/>
                      <a:pt x="1805404" y="1236703"/>
                    </a:cubicBezTo>
                    <a:cubicBezTo>
                      <a:pt x="1795601" y="1263534"/>
                      <a:pt x="1785798" y="1290881"/>
                      <a:pt x="1775478" y="1317711"/>
                    </a:cubicBezTo>
                    <a:cubicBezTo>
                      <a:pt x="1771350" y="1329063"/>
                      <a:pt x="1761546" y="1335255"/>
                      <a:pt x="1750195" y="1334223"/>
                    </a:cubicBezTo>
                    <a:cubicBezTo>
                      <a:pt x="1728524" y="1332159"/>
                      <a:pt x="1707369" y="1329579"/>
                      <a:pt x="1685698" y="1327515"/>
                    </a:cubicBezTo>
                    <a:cubicBezTo>
                      <a:pt x="1648548" y="1323387"/>
                      <a:pt x="1611397" y="1319259"/>
                      <a:pt x="1574247" y="1315648"/>
                    </a:cubicBezTo>
                    <a:cubicBezTo>
                      <a:pt x="1562379" y="1314616"/>
                      <a:pt x="1553092" y="1318743"/>
                      <a:pt x="1545868" y="1328547"/>
                    </a:cubicBezTo>
                    <a:cubicBezTo>
                      <a:pt x="1532453" y="1346606"/>
                      <a:pt x="1519553" y="1365181"/>
                      <a:pt x="1505622" y="1383241"/>
                    </a:cubicBezTo>
                    <a:cubicBezTo>
                      <a:pt x="1497366" y="1394076"/>
                      <a:pt x="1496334" y="1405428"/>
                      <a:pt x="1500978" y="1417811"/>
                    </a:cubicBezTo>
                    <a:cubicBezTo>
                      <a:pt x="1521617" y="1472505"/>
                      <a:pt x="1542772" y="1527198"/>
                      <a:pt x="1563411" y="1581892"/>
                    </a:cubicBezTo>
                    <a:cubicBezTo>
                      <a:pt x="1569087" y="1596339"/>
                      <a:pt x="1565991" y="1606143"/>
                      <a:pt x="1554124" y="1615430"/>
                    </a:cubicBezTo>
                    <a:cubicBezTo>
                      <a:pt x="1512845" y="1646389"/>
                      <a:pt x="1472083" y="1677864"/>
                      <a:pt x="1430805" y="1708822"/>
                    </a:cubicBezTo>
                    <a:cubicBezTo>
                      <a:pt x="1418938" y="1717594"/>
                      <a:pt x="1408618" y="1717594"/>
                      <a:pt x="1397266" y="1708306"/>
                    </a:cubicBezTo>
                    <a:cubicBezTo>
                      <a:pt x="1352892" y="1672704"/>
                      <a:pt x="1308003" y="1636585"/>
                      <a:pt x="1263628" y="1600467"/>
                    </a:cubicBezTo>
                    <a:cubicBezTo>
                      <a:pt x="1253825" y="1592727"/>
                      <a:pt x="1243505" y="1590147"/>
                      <a:pt x="1232154" y="1594275"/>
                    </a:cubicBezTo>
                    <a:cubicBezTo>
                      <a:pt x="1205839" y="1604079"/>
                      <a:pt x="1179524" y="1613883"/>
                      <a:pt x="1153725" y="1624202"/>
                    </a:cubicBezTo>
                    <a:cubicBezTo>
                      <a:pt x="1143406" y="1628330"/>
                      <a:pt x="1137214" y="1636070"/>
                      <a:pt x="1134634" y="1646905"/>
                    </a:cubicBezTo>
                    <a:cubicBezTo>
                      <a:pt x="1131022" y="1663932"/>
                      <a:pt x="1127411" y="1681475"/>
                      <a:pt x="1123798" y="1698503"/>
                    </a:cubicBezTo>
                    <a:cubicBezTo>
                      <a:pt x="1115027" y="1739781"/>
                      <a:pt x="1106771" y="1780543"/>
                      <a:pt x="1097999" y="1821821"/>
                    </a:cubicBezTo>
                    <a:cubicBezTo>
                      <a:pt x="1095420" y="1833689"/>
                      <a:pt x="1088196" y="1840913"/>
                      <a:pt x="1076329" y="1842460"/>
                    </a:cubicBezTo>
                    <a:cubicBezTo>
                      <a:pt x="1048982" y="1846072"/>
                      <a:pt x="1021635" y="1848652"/>
                      <a:pt x="994288" y="1851232"/>
                    </a:cubicBezTo>
                    <a:cubicBezTo>
                      <a:pt x="980873" y="1850200"/>
                      <a:pt x="970037" y="1851232"/>
                      <a:pt x="959201" y="1852264"/>
                    </a:cubicBezTo>
                    <a:close/>
                    <a:moveTo>
                      <a:pt x="928759" y="382245"/>
                    </a:moveTo>
                    <a:cubicBezTo>
                      <a:pt x="633620" y="381729"/>
                      <a:pt x="388015" y="619594"/>
                      <a:pt x="386983" y="921957"/>
                    </a:cubicBezTo>
                    <a:cubicBezTo>
                      <a:pt x="385951" y="1222772"/>
                      <a:pt x="627428" y="1464765"/>
                      <a:pt x="926695" y="1465797"/>
                    </a:cubicBezTo>
                    <a:cubicBezTo>
                      <a:pt x="1229058" y="1466829"/>
                      <a:pt x="1470019" y="1222772"/>
                      <a:pt x="1470535" y="924537"/>
                    </a:cubicBezTo>
                    <a:cubicBezTo>
                      <a:pt x="1470535" y="625270"/>
                      <a:pt x="1228026" y="381729"/>
                      <a:pt x="928759" y="382245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E587058D-128D-039F-8910-A6A996F74E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37004" y="3075953"/>
                <a:ext cx="358764" cy="359612"/>
              </a:xfrm>
              <a:custGeom>
                <a:avLst/>
                <a:gdLst/>
                <a:ahLst/>
                <a:cxnLst/>
                <a:rect l="l" t="t" r="r" b="b"/>
                <a:pathLst>
                  <a:path w="3866431" h="3921936">
                    <a:moveTo>
                      <a:pt x="3673551" y="1918004"/>
                    </a:moveTo>
                    <a:lnTo>
                      <a:pt x="3689615" y="1928004"/>
                    </a:lnTo>
                    <a:lnTo>
                      <a:pt x="3673551" y="1923989"/>
                    </a:lnTo>
                    <a:close/>
                    <a:moveTo>
                      <a:pt x="1973868" y="1267034"/>
                    </a:moveTo>
                    <a:cubicBezTo>
                      <a:pt x="1644528" y="1247265"/>
                      <a:pt x="1335642" y="1460585"/>
                      <a:pt x="1246922" y="1791693"/>
                    </a:cubicBezTo>
                    <a:cubicBezTo>
                      <a:pt x="1145527" y="2170102"/>
                      <a:pt x="1370092" y="2559060"/>
                      <a:pt x="1748502" y="2660455"/>
                    </a:cubicBezTo>
                    <a:cubicBezTo>
                      <a:pt x="2126911" y="2761848"/>
                      <a:pt x="2515869" y="2537284"/>
                      <a:pt x="2617263" y="2158875"/>
                    </a:cubicBezTo>
                    <a:cubicBezTo>
                      <a:pt x="2718658" y="1780466"/>
                      <a:pt x="2494093" y="1391508"/>
                      <a:pt x="2115683" y="1290113"/>
                    </a:cubicBezTo>
                    <a:cubicBezTo>
                      <a:pt x="2068382" y="1277439"/>
                      <a:pt x="2020916" y="1269858"/>
                      <a:pt x="1973868" y="1267034"/>
                    </a:cubicBezTo>
                    <a:close/>
                    <a:moveTo>
                      <a:pt x="1884148" y="778913"/>
                    </a:moveTo>
                    <a:cubicBezTo>
                      <a:pt x="2001814" y="774234"/>
                      <a:pt x="2122171" y="786977"/>
                      <a:pt x="2241901" y="819059"/>
                    </a:cubicBezTo>
                    <a:cubicBezTo>
                      <a:pt x="2880466" y="990162"/>
                      <a:pt x="3259419" y="1646529"/>
                      <a:pt x="3088317" y="2285093"/>
                    </a:cubicBezTo>
                    <a:cubicBezTo>
                      <a:pt x="2917214" y="2923658"/>
                      <a:pt x="2260847" y="3302611"/>
                      <a:pt x="1622284" y="3131508"/>
                    </a:cubicBezTo>
                    <a:cubicBezTo>
                      <a:pt x="983718" y="2960406"/>
                      <a:pt x="604765" y="2304038"/>
                      <a:pt x="775868" y="1665473"/>
                    </a:cubicBezTo>
                    <a:cubicBezTo>
                      <a:pt x="914889" y="1146640"/>
                      <a:pt x="1374260" y="799191"/>
                      <a:pt x="1884148" y="778913"/>
                    </a:cubicBezTo>
                    <a:close/>
                    <a:moveTo>
                      <a:pt x="1877044" y="601672"/>
                    </a:moveTo>
                    <a:cubicBezTo>
                      <a:pt x="1291617" y="624954"/>
                      <a:pt x="764192" y="1023877"/>
                      <a:pt x="604575" y="1619576"/>
                    </a:cubicBezTo>
                    <a:cubicBezTo>
                      <a:pt x="408124" y="2352745"/>
                      <a:pt x="843218" y="3106349"/>
                      <a:pt x="1576386" y="3302801"/>
                    </a:cubicBezTo>
                    <a:cubicBezTo>
                      <a:pt x="2309553" y="3499253"/>
                      <a:pt x="3063157" y="3064158"/>
                      <a:pt x="3259610" y="2330990"/>
                    </a:cubicBezTo>
                    <a:cubicBezTo>
                      <a:pt x="3456061" y="1597823"/>
                      <a:pt x="3020967" y="844219"/>
                      <a:pt x="2287799" y="647766"/>
                    </a:cubicBezTo>
                    <a:cubicBezTo>
                      <a:pt x="2150330" y="610931"/>
                      <a:pt x="2012143" y="596300"/>
                      <a:pt x="1877044" y="601672"/>
                    </a:cubicBezTo>
                    <a:close/>
                    <a:moveTo>
                      <a:pt x="2155203" y="0"/>
                    </a:moveTo>
                    <a:lnTo>
                      <a:pt x="2726520" y="153083"/>
                    </a:lnTo>
                    <a:lnTo>
                      <a:pt x="2718332" y="639676"/>
                    </a:lnTo>
                    <a:lnTo>
                      <a:pt x="2703388" y="635671"/>
                    </a:lnTo>
                    <a:cubicBezTo>
                      <a:pt x="2825157" y="704200"/>
                      <a:pt x="2935213" y="788233"/>
                      <a:pt x="3028302" y="887881"/>
                    </a:cubicBezTo>
                    <a:lnTo>
                      <a:pt x="3461490" y="780167"/>
                    </a:lnTo>
                    <a:lnTo>
                      <a:pt x="3739170" y="1302405"/>
                    </a:lnTo>
                    <a:lnTo>
                      <a:pt x="3430511" y="1580676"/>
                    </a:lnTo>
                    <a:cubicBezTo>
                      <a:pt x="3469203" y="1721610"/>
                      <a:pt x="3487439" y="1869186"/>
                      <a:pt x="3480892" y="2019195"/>
                    </a:cubicBezTo>
                    <a:lnTo>
                      <a:pt x="3866431" y="2233221"/>
                    </a:lnTo>
                    <a:lnTo>
                      <a:pt x="3713346" y="2804538"/>
                    </a:lnTo>
                    <a:lnTo>
                      <a:pt x="3245518" y="2796670"/>
                    </a:lnTo>
                    <a:cubicBezTo>
                      <a:pt x="3186368" y="2895500"/>
                      <a:pt x="3114705" y="2984636"/>
                      <a:pt x="3034406" y="3064209"/>
                    </a:cubicBezTo>
                    <a:lnTo>
                      <a:pt x="3188044" y="3465205"/>
                    </a:lnTo>
                    <a:lnTo>
                      <a:pt x="2703542" y="3804459"/>
                    </a:lnTo>
                    <a:lnTo>
                      <a:pt x="2511083" y="3637373"/>
                    </a:lnTo>
                    <a:lnTo>
                      <a:pt x="2510721" y="3637782"/>
                    </a:lnTo>
                    <a:lnTo>
                      <a:pt x="2469028" y="3600862"/>
                    </a:lnTo>
                    <a:lnTo>
                      <a:pt x="2336049" y="3485413"/>
                    </a:lnTo>
                    <a:lnTo>
                      <a:pt x="2337504" y="3484394"/>
                    </a:lnTo>
                    <a:lnTo>
                      <a:pt x="2321804" y="3470491"/>
                    </a:lnTo>
                    <a:cubicBezTo>
                      <a:pt x="2198912" y="3505261"/>
                      <a:pt x="2070236" y="3521441"/>
                      <a:pt x="1939394" y="3520711"/>
                    </a:cubicBezTo>
                    <a:lnTo>
                      <a:pt x="1716657" y="3921936"/>
                    </a:lnTo>
                    <a:lnTo>
                      <a:pt x="1145338" y="3768853"/>
                    </a:lnTo>
                    <a:lnTo>
                      <a:pt x="1153058" y="3310015"/>
                    </a:lnTo>
                    <a:cubicBezTo>
                      <a:pt x="1031991" y="3241016"/>
                      <a:pt x="922646" y="3156634"/>
                      <a:pt x="830223" y="3056799"/>
                    </a:cubicBezTo>
                    <a:lnTo>
                      <a:pt x="837628" y="3072678"/>
                    </a:lnTo>
                    <a:lnTo>
                      <a:pt x="359851" y="3165234"/>
                    </a:lnTo>
                    <a:lnTo>
                      <a:pt x="109883" y="2629179"/>
                    </a:lnTo>
                    <a:lnTo>
                      <a:pt x="433005" y="2367184"/>
                    </a:lnTo>
                    <a:cubicBezTo>
                      <a:pt x="398515" y="2240774"/>
                      <a:pt x="380498" y="2109034"/>
                      <a:pt x="380471" y="1974963"/>
                    </a:cubicBezTo>
                    <a:lnTo>
                      <a:pt x="0" y="1763749"/>
                    </a:lnTo>
                    <a:lnTo>
                      <a:pt x="153083" y="1192432"/>
                    </a:lnTo>
                    <a:lnTo>
                      <a:pt x="589083" y="1199766"/>
                    </a:lnTo>
                    <a:cubicBezTo>
                      <a:pt x="648234" y="1095383"/>
                      <a:pt x="719659" y="1000210"/>
                      <a:pt x="800459" y="915022"/>
                    </a:cubicBezTo>
                    <a:lnTo>
                      <a:pt x="654428" y="464617"/>
                    </a:lnTo>
                    <a:lnTo>
                      <a:pt x="1156025" y="151183"/>
                    </a:lnTo>
                    <a:lnTo>
                      <a:pt x="1506312" y="489026"/>
                    </a:lnTo>
                    <a:lnTo>
                      <a:pt x="1502791" y="491226"/>
                    </a:lnTo>
                    <a:cubicBezTo>
                      <a:pt x="1640493" y="447897"/>
                      <a:pt x="1785874" y="427870"/>
                      <a:pt x="1933939" y="429497"/>
                    </a:cubicBezTo>
                    <a:lnTo>
                      <a:pt x="1918994" y="4254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1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D5E5FB-7B16-1D38-4ACE-E90154BDD9CD}"/>
                  </a:ext>
                </a:extLst>
              </p:cNvPr>
              <p:cNvGrpSpPr/>
              <p:nvPr/>
            </p:nvGrpSpPr>
            <p:grpSpPr>
              <a:xfrm>
                <a:off x="5178751" y="2370646"/>
                <a:ext cx="117483" cy="955805"/>
                <a:chOff x="2413986" y="1345118"/>
                <a:chExt cx="89038" cy="746934"/>
              </a:xfrm>
              <a:solidFill>
                <a:schemeClr val="bg1"/>
              </a:solidFill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9DA5305-B3CB-D7B4-EFC8-16B21CA059AE}"/>
                    </a:ext>
                  </a:extLst>
                </p:cNvPr>
                <p:cNvSpPr/>
                <p:nvPr/>
              </p:nvSpPr>
              <p:spPr>
                <a:xfrm rot="10800000">
                  <a:off x="2413986" y="1795787"/>
                  <a:ext cx="89038" cy="296265"/>
                </a:xfrm>
                <a:custGeom>
                  <a:avLst/>
                  <a:gdLst>
                    <a:gd name="connsiteX0" fmla="*/ 26163 w 139111"/>
                    <a:gd name="connsiteY0" fmla="*/ 222208 h 296265"/>
                    <a:gd name="connsiteX1" fmla="*/ 33180 w 139111"/>
                    <a:gd name="connsiteY1" fmla="*/ 215191 h 296265"/>
                    <a:gd name="connsiteX2" fmla="*/ 33180 w 139111"/>
                    <a:gd name="connsiteY2" fmla="*/ 34393 h 296265"/>
                    <a:gd name="connsiteX3" fmla="*/ 26163 w 139111"/>
                    <a:gd name="connsiteY3" fmla="*/ 27376 h 296265"/>
                    <a:gd name="connsiteX4" fmla="*/ 19146 w 139111"/>
                    <a:gd name="connsiteY4" fmla="*/ 34393 h 296265"/>
                    <a:gd name="connsiteX5" fmla="*/ 19146 w 139111"/>
                    <a:gd name="connsiteY5" fmla="*/ 215191 h 296265"/>
                    <a:gd name="connsiteX6" fmla="*/ 26163 w 139111"/>
                    <a:gd name="connsiteY6" fmla="*/ 222208 h 296265"/>
                    <a:gd name="connsiteX7" fmla="*/ 55041 w 139111"/>
                    <a:gd name="connsiteY7" fmla="*/ 222208 h 296265"/>
                    <a:gd name="connsiteX8" fmla="*/ 62058 w 139111"/>
                    <a:gd name="connsiteY8" fmla="*/ 215191 h 296265"/>
                    <a:gd name="connsiteX9" fmla="*/ 62058 w 139111"/>
                    <a:gd name="connsiteY9" fmla="*/ 34393 h 296265"/>
                    <a:gd name="connsiteX10" fmla="*/ 55041 w 139111"/>
                    <a:gd name="connsiteY10" fmla="*/ 27376 h 296265"/>
                    <a:gd name="connsiteX11" fmla="*/ 48024 w 139111"/>
                    <a:gd name="connsiteY11" fmla="*/ 34393 h 296265"/>
                    <a:gd name="connsiteX12" fmla="*/ 48024 w 139111"/>
                    <a:gd name="connsiteY12" fmla="*/ 215191 h 296265"/>
                    <a:gd name="connsiteX13" fmla="*/ 55041 w 139111"/>
                    <a:gd name="connsiteY13" fmla="*/ 222208 h 296265"/>
                    <a:gd name="connsiteX14" fmla="*/ 83918 w 139111"/>
                    <a:gd name="connsiteY14" fmla="*/ 222208 h 296265"/>
                    <a:gd name="connsiteX15" fmla="*/ 90935 w 139111"/>
                    <a:gd name="connsiteY15" fmla="*/ 215191 h 296265"/>
                    <a:gd name="connsiteX16" fmla="*/ 90935 w 139111"/>
                    <a:gd name="connsiteY16" fmla="*/ 34393 h 296265"/>
                    <a:gd name="connsiteX17" fmla="*/ 83918 w 139111"/>
                    <a:gd name="connsiteY17" fmla="*/ 27376 h 296265"/>
                    <a:gd name="connsiteX18" fmla="*/ 76901 w 139111"/>
                    <a:gd name="connsiteY18" fmla="*/ 34393 h 296265"/>
                    <a:gd name="connsiteX19" fmla="*/ 76901 w 139111"/>
                    <a:gd name="connsiteY19" fmla="*/ 215191 h 296265"/>
                    <a:gd name="connsiteX20" fmla="*/ 83918 w 139111"/>
                    <a:gd name="connsiteY20" fmla="*/ 222208 h 296265"/>
                    <a:gd name="connsiteX21" fmla="*/ 112796 w 139111"/>
                    <a:gd name="connsiteY21" fmla="*/ 222208 h 296265"/>
                    <a:gd name="connsiteX22" fmla="*/ 119813 w 139111"/>
                    <a:gd name="connsiteY22" fmla="*/ 215191 h 296265"/>
                    <a:gd name="connsiteX23" fmla="*/ 119813 w 139111"/>
                    <a:gd name="connsiteY23" fmla="*/ 34393 h 296265"/>
                    <a:gd name="connsiteX24" fmla="*/ 112796 w 139111"/>
                    <a:gd name="connsiteY24" fmla="*/ 27376 h 296265"/>
                    <a:gd name="connsiteX25" fmla="*/ 105779 w 139111"/>
                    <a:gd name="connsiteY25" fmla="*/ 34393 h 296265"/>
                    <a:gd name="connsiteX26" fmla="*/ 105779 w 139111"/>
                    <a:gd name="connsiteY26" fmla="*/ 215191 h 296265"/>
                    <a:gd name="connsiteX27" fmla="*/ 112796 w 139111"/>
                    <a:gd name="connsiteY27" fmla="*/ 222208 h 296265"/>
                    <a:gd name="connsiteX28" fmla="*/ 88513 w 139111"/>
                    <a:gd name="connsiteY28" fmla="*/ 296265 h 296265"/>
                    <a:gd name="connsiteX29" fmla="*/ 50735 w 139111"/>
                    <a:gd name="connsiteY29" fmla="*/ 296265 h 296265"/>
                    <a:gd name="connsiteX30" fmla="*/ 50660 w 139111"/>
                    <a:gd name="connsiteY30" fmla="*/ 296099 h 296265"/>
                    <a:gd name="connsiteX31" fmla="*/ 44697 w 139111"/>
                    <a:gd name="connsiteY31" fmla="*/ 294685 h 296265"/>
                    <a:gd name="connsiteX32" fmla="*/ 6733 w 139111"/>
                    <a:gd name="connsiteY32" fmla="*/ 294971 h 296265"/>
                    <a:gd name="connsiteX33" fmla="*/ 143 w 139111"/>
                    <a:gd name="connsiteY33" fmla="*/ 288238 h 296265"/>
                    <a:gd name="connsiteX34" fmla="*/ 10315 w 139111"/>
                    <a:gd name="connsiteY34" fmla="*/ 266749 h 296265"/>
                    <a:gd name="connsiteX35" fmla="*/ 9885 w 139111"/>
                    <a:gd name="connsiteY35" fmla="*/ 242395 h 296265"/>
                    <a:gd name="connsiteX36" fmla="*/ 0 w 139111"/>
                    <a:gd name="connsiteY36" fmla="*/ 222912 h 296265"/>
                    <a:gd name="connsiteX37" fmla="*/ 143 w 139111"/>
                    <a:gd name="connsiteY37" fmla="*/ 45413 h 296265"/>
                    <a:gd name="connsiteX38" fmla="*/ 33666 w 139111"/>
                    <a:gd name="connsiteY38" fmla="*/ 1003 h 296265"/>
                    <a:gd name="connsiteX39" fmla="*/ 34526 w 139111"/>
                    <a:gd name="connsiteY39" fmla="*/ 0 h 296265"/>
                    <a:gd name="connsiteX40" fmla="*/ 69194 w 139111"/>
                    <a:gd name="connsiteY40" fmla="*/ 0 h 296265"/>
                    <a:gd name="connsiteX41" fmla="*/ 69338 w 139111"/>
                    <a:gd name="connsiteY41" fmla="*/ 0 h 296265"/>
                    <a:gd name="connsiteX42" fmla="*/ 104006 w 139111"/>
                    <a:gd name="connsiteY42" fmla="*/ 0 h 296265"/>
                    <a:gd name="connsiteX43" fmla="*/ 105009 w 139111"/>
                    <a:gd name="connsiteY43" fmla="*/ 1003 h 296265"/>
                    <a:gd name="connsiteX44" fmla="*/ 138532 w 139111"/>
                    <a:gd name="connsiteY44" fmla="*/ 45413 h 296265"/>
                    <a:gd name="connsiteX45" fmla="*/ 138675 w 139111"/>
                    <a:gd name="connsiteY45" fmla="*/ 222912 h 296265"/>
                    <a:gd name="connsiteX46" fmla="*/ 128790 w 139111"/>
                    <a:gd name="connsiteY46" fmla="*/ 242395 h 296265"/>
                    <a:gd name="connsiteX47" fmla="*/ 128360 w 139111"/>
                    <a:gd name="connsiteY47" fmla="*/ 266749 h 296265"/>
                    <a:gd name="connsiteX48" fmla="*/ 139104 w 139111"/>
                    <a:gd name="connsiteY48" fmla="*/ 288238 h 296265"/>
                    <a:gd name="connsiteX49" fmla="*/ 132515 w 139111"/>
                    <a:gd name="connsiteY49" fmla="*/ 294971 h 296265"/>
                    <a:gd name="connsiteX50" fmla="*/ 94551 w 139111"/>
                    <a:gd name="connsiteY50" fmla="*/ 294685 h 296265"/>
                    <a:gd name="connsiteX51" fmla="*/ 88588 w 139111"/>
                    <a:gd name="connsiteY51" fmla="*/ 296099 h 296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39111" h="296265">
                      <a:moveTo>
                        <a:pt x="26163" y="222208"/>
                      </a:moveTo>
                      <a:cubicBezTo>
                        <a:pt x="30038" y="222208"/>
                        <a:pt x="33180" y="219066"/>
                        <a:pt x="33180" y="215191"/>
                      </a:cubicBezTo>
                      <a:lnTo>
                        <a:pt x="33180" y="34393"/>
                      </a:lnTo>
                      <a:cubicBezTo>
                        <a:pt x="33180" y="30518"/>
                        <a:pt x="30038" y="27376"/>
                        <a:pt x="26163" y="27376"/>
                      </a:cubicBezTo>
                      <a:cubicBezTo>
                        <a:pt x="22288" y="27376"/>
                        <a:pt x="19146" y="30518"/>
                        <a:pt x="19146" y="34393"/>
                      </a:cubicBezTo>
                      <a:lnTo>
                        <a:pt x="19146" y="215191"/>
                      </a:lnTo>
                      <a:cubicBezTo>
                        <a:pt x="19146" y="219066"/>
                        <a:pt x="22288" y="222208"/>
                        <a:pt x="26163" y="222208"/>
                      </a:cubicBezTo>
                      <a:close/>
                      <a:moveTo>
                        <a:pt x="55041" y="222208"/>
                      </a:moveTo>
                      <a:cubicBezTo>
                        <a:pt x="58916" y="222208"/>
                        <a:pt x="62058" y="219066"/>
                        <a:pt x="62058" y="215191"/>
                      </a:cubicBezTo>
                      <a:lnTo>
                        <a:pt x="62058" y="34393"/>
                      </a:lnTo>
                      <a:cubicBezTo>
                        <a:pt x="62058" y="30518"/>
                        <a:pt x="58916" y="27376"/>
                        <a:pt x="55041" y="27376"/>
                      </a:cubicBezTo>
                      <a:cubicBezTo>
                        <a:pt x="51166" y="27376"/>
                        <a:pt x="48024" y="30518"/>
                        <a:pt x="48024" y="34393"/>
                      </a:cubicBezTo>
                      <a:lnTo>
                        <a:pt x="48024" y="215191"/>
                      </a:lnTo>
                      <a:cubicBezTo>
                        <a:pt x="48024" y="219066"/>
                        <a:pt x="51166" y="222208"/>
                        <a:pt x="55041" y="222208"/>
                      </a:cubicBezTo>
                      <a:close/>
                      <a:moveTo>
                        <a:pt x="83918" y="222208"/>
                      </a:moveTo>
                      <a:cubicBezTo>
                        <a:pt x="87793" y="222208"/>
                        <a:pt x="90935" y="219066"/>
                        <a:pt x="90935" y="215191"/>
                      </a:cubicBezTo>
                      <a:lnTo>
                        <a:pt x="90935" y="34393"/>
                      </a:lnTo>
                      <a:cubicBezTo>
                        <a:pt x="90935" y="30518"/>
                        <a:pt x="87793" y="27376"/>
                        <a:pt x="83918" y="27376"/>
                      </a:cubicBezTo>
                      <a:cubicBezTo>
                        <a:pt x="80043" y="27376"/>
                        <a:pt x="76901" y="30518"/>
                        <a:pt x="76901" y="34393"/>
                      </a:cubicBezTo>
                      <a:lnTo>
                        <a:pt x="76901" y="215191"/>
                      </a:lnTo>
                      <a:cubicBezTo>
                        <a:pt x="76901" y="219066"/>
                        <a:pt x="80043" y="222208"/>
                        <a:pt x="83918" y="222208"/>
                      </a:cubicBezTo>
                      <a:close/>
                      <a:moveTo>
                        <a:pt x="112796" y="222208"/>
                      </a:moveTo>
                      <a:cubicBezTo>
                        <a:pt x="116671" y="222208"/>
                        <a:pt x="119813" y="219066"/>
                        <a:pt x="119813" y="215191"/>
                      </a:cubicBezTo>
                      <a:lnTo>
                        <a:pt x="119813" y="34393"/>
                      </a:lnTo>
                      <a:cubicBezTo>
                        <a:pt x="119813" y="30518"/>
                        <a:pt x="116671" y="27376"/>
                        <a:pt x="112796" y="27376"/>
                      </a:cubicBezTo>
                      <a:cubicBezTo>
                        <a:pt x="108921" y="27376"/>
                        <a:pt x="105779" y="30518"/>
                        <a:pt x="105779" y="34393"/>
                      </a:cubicBezTo>
                      <a:lnTo>
                        <a:pt x="105779" y="215191"/>
                      </a:lnTo>
                      <a:cubicBezTo>
                        <a:pt x="105779" y="219066"/>
                        <a:pt x="108921" y="222208"/>
                        <a:pt x="112796" y="222208"/>
                      </a:cubicBezTo>
                      <a:close/>
                      <a:moveTo>
                        <a:pt x="88513" y="296265"/>
                      </a:moveTo>
                      <a:lnTo>
                        <a:pt x="50735" y="296265"/>
                      </a:lnTo>
                      <a:lnTo>
                        <a:pt x="50660" y="296099"/>
                      </a:lnTo>
                      <a:cubicBezTo>
                        <a:pt x="49603" y="294935"/>
                        <a:pt x="47777" y="294541"/>
                        <a:pt x="44697" y="294685"/>
                      </a:cubicBezTo>
                      <a:cubicBezTo>
                        <a:pt x="32090" y="295114"/>
                        <a:pt x="19340" y="294541"/>
                        <a:pt x="6733" y="294971"/>
                      </a:cubicBezTo>
                      <a:cubicBezTo>
                        <a:pt x="1146" y="295258"/>
                        <a:pt x="430" y="293252"/>
                        <a:pt x="143" y="288238"/>
                      </a:cubicBezTo>
                      <a:cubicBezTo>
                        <a:pt x="-573" y="278926"/>
                        <a:pt x="1289" y="272336"/>
                        <a:pt x="10315" y="266749"/>
                      </a:cubicBezTo>
                      <a:cubicBezTo>
                        <a:pt x="23065" y="258726"/>
                        <a:pt x="22778" y="250274"/>
                        <a:pt x="9885" y="242395"/>
                      </a:cubicBezTo>
                      <a:cubicBezTo>
                        <a:pt x="1719" y="237381"/>
                        <a:pt x="0" y="231650"/>
                        <a:pt x="0" y="222912"/>
                      </a:cubicBezTo>
                      <a:cubicBezTo>
                        <a:pt x="287" y="163746"/>
                        <a:pt x="143" y="104579"/>
                        <a:pt x="143" y="45413"/>
                      </a:cubicBezTo>
                      <a:cubicBezTo>
                        <a:pt x="143" y="22349"/>
                        <a:pt x="11318" y="7593"/>
                        <a:pt x="33666" y="1003"/>
                      </a:cubicBezTo>
                      <a:cubicBezTo>
                        <a:pt x="34096" y="860"/>
                        <a:pt x="34239" y="287"/>
                        <a:pt x="34526" y="0"/>
                      </a:cubicBezTo>
                      <a:cubicBezTo>
                        <a:pt x="46130" y="0"/>
                        <a:pt x="57590" y="0"/>
                        <a:pt x="69194" y="0"/>
                      </a:cubicBezTo>
                      <a:cubicBezTo>
                        <a:pt x="69194" y="0"/>
                        <a:pt x="69338" y="0"/>
                        <a:pt x="69338" y="0"/>
                      </a:cubicBezTo>
                      <a:cubicBezTo>
                        <a:pt x="80942" y="0"/>
                        <a:pt x="92402" y="0"/>
                        <a:pt x="104006" y="0"/>
                      </a:cubicBezTo>
                      <a:cubicBezTo>
                        <a:pt x="104293" y="287"/>
                        <a:pt x="104436" y="860"/>
                        <a:pt x="105009" y="1003"/>
                      </a:cubicBezTo>
                      <a:cubicBezTo>
                        <a:pt x="127357" y="7593"/>
                        <a:pt x="138532" y="22349"/>
                        <a:pt x="138532" y="45413"/>
                      </a:cubicBezTo>
                      <a:cubicBezTo>
                        <a:pt x="138532" y="104579"/>
                        <a:pt x="138245" y="163746"/>
                        <a:pt x="138675" y="222912"/>
                      </a:cubicBezTo>
                      <a:cubicBezTo>
                        <a:pt x="138675" y="231794"/>
                        <a:pt x="136812" y="237381"/>
                        <a:pt x="128790" y="242395"/>
                      </a:cubicBezTo>
                      <a:cubicBezTo>
                        <a:pt x="115753" y="250274"/>
                        <a:pt x="115610" y="258870"/>
                        <a:pt x="128360" y="266749"/>
                      </a:cubicBezTo>
                      <a:cubicBezTo>
                        <a:pt x="137385" y="272336"/>
                        <a:pt x="139248" y="278783"/>
                        <a:pt x="139104" y="288238"/>
                      </a:cubicBezTo>
                      <a:cubicBezTo>
                        <a:pt x="138818" y="293252"/>
                        <a:pt x="138102" y="295258"/>
                        <a:pt x="132515" y="294971"/>
                      </a:cubicBezTo>
                      <a:cubicBezTo>
                        <a:pt x="119908" y="294541"/>
                        <a:pt x="107158" y="295258"/>
                        <a:pt x="94551" y="294685"/>
                      </a:cubicBezTo>
                      <a:cubicBezTo>
                        <a:pt x="91471" y="294541"/>
                        <a:pt x="89644" y="294935"/>
                        <a:pt x="88588" y="29609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B46CAAC-4EB1-02E7-64DF-18AE294D16D7}"/>
                    </a:ext>
                  </a:extLst>
                </p:cNvPr>
                <p:cNvSpPr/>
                <p:nvPr/>
              </p:nvSpPr>
              <p:spPr>
                <a:xfrm rot="10800000">
                  <a:off x="2436518" y="1345118"/>
                  <a:ext cx="43837" cy="451435"/>
                </a:xfrm>
                <a:custGeom>
                  <a:avLst/>
                  <a:gdLst>
                    <a:gd name="connsiteX0" fmla="*/ 18337 w 43837"/>
                    <a:gd name="connsiteY0" fmla="*/ 434244 h 451435"/>
                    <a:gd name="connsiteX1" fmla="*/ 18337 w 43837"/>
                    <a:gd name="connsiteY1" fmla="*/ 433957 h 451435"/>
                    <a:gd name="connsiteX2" fmla="*/ 18051 w 43837"/>
                    <a:gd name="connsiteY2" fmla="*/ 433957 h 451435"/>
                    <a:gd name="connsiteX3" fmla="*/ 18337 w 43837"/>
                    <a:gd name="connsiteY3" fmla="*/ 434244 h 451435"/>
                    <a:gd name="connsiteX4" fmla="*/ 24784 w 43837"/>
                    <a:gd name="connsiteY4" fmla="*/ 434244 h 451435"/>
                    <a:gd name="connsiteX5" fmla="*/ 25070 w 43837"/>
                    <a:gd name="connsiteY5" fmla="*/ 433957 h 451435"/>
                    <a:gd name="connsiteX6" fmla="*/ 24784 w 43837"/>
                    <a:gd name="connsiteY6" fmla="*/ 433957 h 451435"/>
                    <a:gd name="connsiteX7" fmla="*/ 24784 w 43837"/>
                    <a:gd name="connsiteY7" fmla="*/ 434244 h 451435"/>
                    <a:gd name="connsiteX8" fmla="*/ 22429 w 43837"/>
                    <a:gd name="connsiteY8" fmla="*/ 449669 h 451435"/>
                    <a:gd name="connsiteX9" fmla="*/ 28960 w 43837"/>
                    <a:gd name="connsiteY9" fmla="*/ 394301 h 451435"/>
                    <a:gd name="connsiteX10" fmla="*/ 15898 w 43837"/>
                    <a:gd name="connsiteY10" fmla="*/ 394301 h 451435"/>
                    <a:gd name="connsiteX11" fmla="*/ 22062 w 43837"/>
                    <a:gd name="connsiteY11" fmla="*/ 451435 h 451435"/>
                    <a:gd name="connsiteX12" fmla="*/ 21919 w 43837"/>
                    <a:gd name="connsiteY12" fmla="*/ 451435 h 451435"/>
                    <a:gd name="connsiteX13" fmla="*/ 21775 w 43837"/>
                    <a:gd name="connsiteY13" fmla="*/ 451435 h 451435"/>
                    <a:gd name="connsiteX14" fmla="*/ 18451 w 43837"/>
                    <a:gd name="connsiteY14" fmla="*/ 448425 h 451435"/>
                    <a:gd name="connsiteX15" fmla="*/ 10582 w 43837"/>
                    <a:gd name="connsiteY15" fmla="*/ 394301 h 451435"/>
                    <a:gd name="connsiteX16" fmla="*/ 3632 w 43837"/>
                    <a:gd name="connsiteY16" fmla="*/ 394301 h 451435"/>
                    <a:gd name="connsiteX17" fmla="*/ 18412 w 43837"/>
                    <a:gd name="connsiteY17" fmla="*/ 448389 h 451435"/>
                    <a:gd name="connsiteX18" fmla="*/ 14183 w 43837"/>
                    <a:gd name="connsiteY18" fmla="*/ 444559 h 451435"/>
                    <a:gd name="connsiteX19" fmla="*/ 0 w 43837"/>
                    <a:gd name="connsiteY19" fmla="*/ 392412 h 451435"/>
                    <a:gd name="connsiteX20" fmla="*/ 4155 w 43837"/>
                    <a:gd name="connsiteY20" fmla="*/ 353016 h 451435"/>
                    <a:gd name="connsiteX21" fmla="*/ 4298 w 43837"/>
                    <a:gd name="connsiteY21" fmla="*/ 4323 h 451435"/>
                    <a:gd name="connsiteX22" fmla="*/ 4023 w 43837"/>
                    <a:gd name="connsiteY22" fmla="*/ 641 h 451435"/>
                    <a:gd name="connsiteX23" fmla="*/ 3732 w 43837"/>
                    <a:gd name="connsiteY23" fmla="*/ 0 h 451435"/>
                    <a:gd name="connsiteX24" fmla="*/ 40105 w 43837"/>
                    <a:gd name="connsiteY24" fmla="*/ 0 h 451435"/>
                    <a:gd name="connsiteX25" fmla="*/ 39815 w 43837"/>
                    <a:gd name="connsiteY25" fmla="*/ 641 h 451435"/>
                    <a:gd name="connsiteX26" fmla="*/ 39539 w 43837"/>
                    <a:gd name="connsiteY26" fmla="*/ 4323 h 451435"/>
                    <a:gd name="connsiteX27" fmla="*/ 39683 w 43837"/>
                    <a:gd name="connsiteY27" fmla="*/ 353016 h 451435"/>
                    <a:gd name="connsiteX28" fmla="*/ 43837 w 43837"/>
                    <a:gd name="connsiteY28" fmla="*/ 392412 h 451435"/>
                    <a:gd name="connsiteX29" fmla="*/ 29655 w 43837"/>
                    <a:gd name="connsiteY29" fmla="*/ 444559 h 451435"/>
                    <a:gd name="connsiteX30" fmla="*/ 26784 w 43837"/>
                    <a:gd name="connsiteY30" fmla="*/ 447159 h 451435"/>
                    <a:gd name="connsiteX31" fmla="*/ 40848 w 43837"/>
                    <a:gd name="connsiteY31" fmla="*/ 394301 h 451435"/>
                    <a:gd name="connsiteX32" fmla="*/ 34282 w 43837"/>
                    <a:gd name="connsiteY32" fmla="*/ 394301 h 451435"/>
                    <a:gd name="connsiteX33" fmla="*/ 26568 w 43837"/>
                    <a:gd name="connsiteY33" fmla="*/ 447354 h 451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3837" h="451435">
                      <a:moveTo>
                        <a:pt x="18337" y="434244"/>
                      </a:moveTo>
                      <a:cubicBezTo>
                        <a:pt x="18337" y="434244"/>
                        <a:pt x="18337" y="434101"/>
                        <a:pt x="18337" y="433957"/>
                      </a:cubicBezTo>
                      <a:cubicBezTo>
                        <a:pt x="18194" y="433957"/>
                        <a:pt x="18194" y="433957"/>
                        <a:pt x="18051" y="433957"/>
                      </a:cubicBezTo>
                      <a:cubicBezTo>
                        <a:pt x="18194" y="434101"/>
                        <a:pt x="18194" y="434101"/>
                        <a:pt x="18337" y="434244"/>
                      </a:cubicBezTo>
                      <a:close/>
                      <a:moveTo>
                        <a:pt x="24784" y="434244"/>
                      </a:moveTo>
                      <a:cubicBezTo>
                        <a:pt x="24927" y="434244"/>
                        <a:pt x="25070" y="434101"/>
                        <a:pt x="25070" y="433957"/>
                      </a:cubicBezTo>
                      <a:cubicBezTo>
                        <a:pt x="24927" y="433957"/>
                        <a:pt x="24927" y="433957"/>
                        <a:pt x="24784" y="433957"/>
                      </a:cubicBezTo>
                      <a:cubicBezTo>
                        <a:pt x="24784" y="434101"/>
                        <a:pt x="24784" y="434101"/>
                        <a:pt x="24784" y="434244"/>
                      </a:cubicBezTo>
                      <a:close/>
                      <a:moveTo>
                        <a:pt x="22429" y="449669"/>
                      </a:moveTo>
                      <a:lnTo>
                        <a:pt x="28960" y="394301"/>
                      </a:lnTo>
                      <a:lnTo>
                        <a:pt x="15898" y="394301"/>
                      </a:lnTo>
                      <a:close/>
                      <a:moveTo>
                        <a:pt x="22062" y="451435"/>
                      </a:moveTo>
                      <a:cubicBezTo>
                        <a:pt x="21919" y="451435"/>
                        <a:pt x="21919" y="451435"/>
                        <a:pt x="21919" y="451435"/>
                      </a:cubicBezTo>
                      <a:cubicBezTo>
                        <a:pt x="21775" y="451435"/>
                        <a:pt x="21775" y="451435"/>
                        <a:pt x="21775" y="451435"/>
                      </a:cubicBezTo>
                      <a:lnTo>
                        <a:pt x="18451" y="448425"/>
                      </a:lnTo>
                      <a:lnTo>
                        <a:pt x="10582" y="394301"/>
                      </a:lnTo>
                      <a:lnTo>
                        <a:pt x="3632" y="394301"/>
                      </a:lnTo>
                      <a:lnTo>
                        <a:pt x="18412" y="448389"/>
                      </a:lnTo>
                      <a:lnTo>
                        <a:pt x="14183" y="444559"/>
                      </a:lnTo>
                      <a:cubicBezTo>
                        <a:pt x="12464" y="439545"/>
                        <a:pt x="2292" y="402727"/>
                        <a:pt x="0" y="392412"/>
                      </a:cubicBezTo>
                      <a:cubicBezTo>
                        <a:pt x="2579" y="380522"/>
                        <a:pt x="4011" y="366339"/>
                        <a:pt x="4155" y="353016"/>
                      </a:cubicBezTo>
                      <a:cubicBezTo>
                        <a:pt x="5874" y="237406"/>
                        <a:pt x="4155" y="119790"/>
                        <a:pt x="4298" y="4323"/>
                      </a:cubicBezTo>
                      <a:cubicBezTo>
                        <a:pt x="4298" y="2854"/>
                        <a:pt x="4226" y="1637"/>
                        <a:pt x="4023" y="641"/>
                      </a:cubicBezTo>
                      <a:lnTo>
                        <a:pt x="3732" y="0"/>
                      </a:lnTo>
                      <a:lnTo>
                        <a:pt x="40105" y="0"/>
                      </a:lnTo>
                      <a:lnTo>
                        <a:pt x="39815" y="641"/>
                      </a:lnTo>
                      <a:cubicBezTo>
                        <a:pt x="39611" y="1637"/>
                        <a:pt x="39539" y="2854"/>
                        <a:pt x="39539" y="4323"/>
                      </a:cubicBezTo>
                      <a:cubicBezTo>
                        <a:pt x="39683" y="119933"/>
                        <a:pt x="37820" y="237549"/>
                        <a:pt x="39683" y="353016"/>
                      </a:cubicBezTo>
                      <a:cubicBezTo>
                        <a:pt x="39826" y="366339"/>
                        <a:pt x="41258" y="380522"/>
                        <a:pt x="43837" y="392412"/>
                      </a:cubicBezTo>
                      <a:cubicBezTo>
                        <a:pt x="41545" y="402727"/>
                        <a:pt x="31374" y="439545"/>
                        <a:pt x="29655" y="444559"/>
                      </a:cubicBezTo>
                      <a:lnTo>
                        <a:pt x="26784" y="447159"/>
                      </a:lnTo>
                      <a:lnTo>
                        <a:pt x="40848" y="394301"/>
                      </a:lnTo>
                      <a:lnTo>
                        <a:pt x="34282" y="394301"/>
                      </a:lnTo>
                      <a:lnTo>
                        <a:pt x="26568" y="4473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1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B40E906-0726-D54D-1E92-64975D57121D}"/>
                  </a:ext>
                </a:extLst>
              </p:cNvPr>
              <p:cNvSpPr/>
              <p:nvPr/>
            </p:nvSpPr>
            <p:spPr>
              <a:xfrm>
                <a:off x="6002302" y="3111846"/>
                <a:ext cx="245744" cy="244379"/>
              </a:xfrm>
              <a:custGeom>
                <a:avLst/>
                <a:gdLst>
                  <a:gd name="connsiteX0" fmla="*/ 959201 w 1857518"/>
                  <a:gd name="connsiteY0" fmla="*/ 1852264 h 1847198"/>
                  <a:gd name="connsiteX1" fmla="*/ 910700 w 1857518"/>
                  <a:gd name="connsiteY1" fmla="*/ 1852264 h 1847198"/>
                  <a:gd name="connsiteX2" fmla="*/ 891608 w 1857518"/>
                  <a:gd name="connsiteY2" fmla="*/ 1830593 h 1847198"/>
                  <a:gd name="connsiteX3" fmla="*/ 838463 w 1857518"/>
                  <a:gd name="connsiteY3" fmla="*/ 1669608 h 1847198"/>
                  <a:gd name="connsiteX4" fmla="*/ 813180 w 1857518"/>
                  <a:gd name="connsiteY4" fmla="*/ 1646905 h 1847198"/>
                  <a:gd name="connsiteX5" fmla="*/ 730624 w 1857518"/>
                  <a:gd name="connsiteY5" fmla="*/ 1628330 h 1847198"/>
                  <a:gd name="connsiteX6" fmla="*/ 693990 w 1857518"/>
                  <a:gd name="connsiteY6" fmla="*/ 1639165 h 1847198"/>
                  <a:gd name="connsiteX7" fmla="*/ 573251 w 1857518"/>
                  <a:gd name="connsiteY7" fmla="*/ 1761452 h 1847198"/>
                  <a:gd name="connsiteX8" fmla="*/ 542292 w 1857518"/>
                  <a:gd name="connsiteY8" fmla="*/ 1766612 h 1847198"/>
                  <a:gd name="connsiteX9" fmla="*/ 412782 w 1857518"/>
                  <a:gd name="connsiteY9" fmla="*/ 1693859 h 1847198"/>
                  <a:gd name="connsiteX10" fmla="*/ 398334 w 1857518"/>
                  <a:gd name="connsiteY10" fmla="*/ 1660836 h 1847198"/>
                  <a:gd name="connsiteX11" fmla="*/ 440644 w 1857518"/>
                  <a:gd name="connsiteY11" fmla="*/ 1494176 h 1847198"/>
                  <a:gd name="connsiteX12" fmla="*/ 432904 w 1857518"/>
                  <a:gd name="connsiteY12" fmla="*/ 1462185 h 1847198"/>
                  <a:gd name="connsiteX13" fmla="*/ 370471 w 1857518"/>
                  <a:gd name="connsiteY13" fmla="*/ 1397172 h 1847198"/>
                  <a:gd name="connsiteX14" fmla="*/ 340545 w 1857518"/>
                  <a:gd name="connsiteY14" fmla="*/ 1388400 h 1847198"/>
                  <a:gd name="connsiteX15" fmla="*/ 310618 w 1857518"/>
                  <a:gd name="connsiteY15" fmla="*/ 1395108 h 1847198"/>
                  <a:gd name="connsiteX16" fmla="*/ 170273 w 1857518"/>
                  <a:gd name="connsiteY16" fmla="*/ 1426583 h 1847198"/>
                  <a:gd name="connsiteX17" fmla="*/ 141377 w 1857518"/>
                  <a:gd name="connsiteY17" fmla="*/ 1413683 h 1847198"/>
                  <a:gd name="connsiteX18" fmla="*/ 70689 w 1857518"/>
                  <a:gd name="connsiteY18" fmla="*/ 1276949 h 1847198"/>
                  <a:gd name="connsiteX19" fmla="*/ 75848 w 1857518"/>
                  <a:gd name="connsiteY19" fmla="*/ 1247539 h 1847198"/>
                  <a:gd name="connsiteX20" fmla="*/ 206391 w 1857518"/>
                  <a:gd name="connsiteY20" fmla="*/ 1126284 h 1847198"/>
                  <a:gd name="connsiteX21" fmla="*/ 216710 w 1857518"/>
                  <a:gd name="connsiteY21" fmla="*/ 1096873 h 1847198"/>
                  <a:gd name="connsiteX22" fmla="*/ 201231 w 1857518"/>
                  <a:gd name="connsiteY22" fmla="*/ 1012769 h 1847198"/>
                  <a:gd name="connsiteX23" fmla="*/ 181108 w 1857518"/>
                  <a:gd name="connsiteY23" fmla="*/ 989034 h 1847198"/>
                  <a:gd name="connsiteX24" fmla="*/ 67077 w 1857518"/>
                  <a:gd name="connsiteY24" fmla="*/ 947240 h 1847198"/>
                  <a:gd name="connsiteX25" fmla="*/ 0 w 1857518"/>
                  <a:gd name="connsiteY25" fmla="*/ 921957 h 1847198"/>
                  <a:gd name="connsiteX26" fmla="*/ 0 w 1857518"/>
                  <a:gd name="connsiteY26" fmla="*/ 893062 h 1847198"/>
                  <a:gd name="connsiteX27" fmla="*/ 4643 w 1857518"/>
                  <a:gd name="connsiteY27" fmla="*/ 842496 h 1847198"/>
                  <a:gd name="connsiteX28" fmla="*/ 17543 w 1857518"/>
                  <a:gd name="connsiteY28" fmla="*/ 743945 h 1847198"/>
                  <a:gd name="connsiteX29" fmla="*/ 38182 w 1857518"/>
                  <a:gd name="connsiteY29" fmla="*/ 723305 h 1847198"/>
                  <a:gd name="connsiteX30" fmla="*/ 214131 w 1857518"/>
                  <a:gd name="connsiteY30" fmla="*/ 691315 h 1847198"/>
                  <a:gd name="connsiteX31" fmla="*/ 239929 w 1857518"/>
                  <a:gd name="connsiteY31" fmla="*/ 671192 h 1847198"/>
                  <a:gd name="connsiteX32" fmla="*/ 266760 w 1857518"/>
                  <a:gd name="connsiteY32" fmla="*/ 606695 h 1847198"/>
                  <a:gd name="connsiteX33" fmla="*/ 262116 w 1857518"/>
                  <a:gd name="connsiteY33" fmla="*/ 570060 h 1847198"/>
                  <a:gd name="connsiteX34" fmla="*/ 159437 w 1857518"/>
                  <a:gd name="connsiteY34" fmla="*/ 434874 h 1847198"/>
                  <a:gd name="connsiteX35" fmla="*/ 159953 w 1857518"/>
                  <a:gd name="connsiteY35" fmla="*/ 401336 h 1847198"/>
                  <a:gd name="connsiteX36" fmla="*/ 259536 w 1857518"/>
                  <a:gd name="connsiteY36" fmla="*/ 278017 h 1847198"/>
                  <a:gd name="connsiteX37" fmla="*/ 294623 w 1857518"/>
                  <a:gd name="connsiteY37" fmla="*/ 268729 h 1847198"/>
                  <a:gd name="connsiteX38" fmla="*/ 457672 w 1857518"/>
                  <a:gd name="connsiteY38" fmla="*/ 336322 h 1847198"/>
                  <a:gd name="connsiteX39" fmla="*/ 489146 w 1857518"/>
                  <a:gd name="connsiteY39" fmla="*/ 333743 h 1847198"/>
                  <a:gd name="connsiteX40" fmla="*/ 540744 w 1857518"/>
                  <a:gd name="connsiteY40" fmla="*/ 298140 h 1847198"/>
                  <a:gd name="connsiteX41" fmla="*/ 553127 w 1857518"/>
                  <a:gd name="connsiteY41" fmla="*/ 273889 h 1847198"/>
                  <a:gd name="connsiteX42" fmla="*/ 552096 w 1857518"/>
                  <a:gd name="connsiteY42" fmla="*/ 255830 h 1847198"/>
                  <a:gd name="connsiteX43" fmla="*/ 545904 w 1857518"/>
                  <a:gd name="connsiteY43" fmla="*/ 175854 h 1847198"/>
                  <a:gd name="connsiteX44" fmla="*/ 539712 w 1857518"/>
                  <a:gd name="connsiteY44" fmla="*/ 95877 h 1847198"/>
                  <a:gd name="connsiteX45" fmla="*/ 556739 w 1857518"/>
                  <a:gd name="connsiteY45" fmla="*/ 69562 h 1847198"/>
                  <a:gd name="connsiteX46" fmla="*/ 716176 w 1857518"/>
                  <a:gd name="connsiteY46" fmla="*/ 15901 h 1847198"/>
                  <a:gd name="connsiteX47" fmla="*/ 726496 w 1857518"/>
                  <a:gd name="connsiteY47" fmla="*/ 14353 h 1847198"/>
                  <a:gd name="connsiteX48" fmla="*/ 748167 w 1857518"/>
                  <a:gd name="connsiteY48" fmla="*/ 28800 h 1847198"/>
                  <a:gd name="connsiteX49" fmla="*/ 847750 w 1857518"/>
                  <a:gd name="connsiteY49" fmla="*/ 172758 h 1847198"/>
                  <a:gd name="connsiteX50" fmla="*/ 878709 w 1857518"/>
                  <a:gd name="connsiteY50" fmla="*/ 187721 h 1847198"/>
                  <a:gd name="connsiteX51" fmla="*/ 931855 w 1857518"/>
                  <a:gd name="connsiteY51" fmla="*/ 185657 h 1847198"/>
                  <a:gd name="connsiteX52" fmla="*/ 948366 w 1857518"/>
                  <a:gd name="connsiteY52" fmla="*/ 177401 h 1847198"/>
                  <a:gd name="connsiteX53" fmla="*/ 954042 w 1857518"/>
                  <a:gd name="connsiteY53" fmla="*/ 169146 h 1847198"/>
                  <a:gd name="connsiteX54" fmla="*/ 979840 w 1857518"/>
                  <a:gd name="connsiteY54" fmla="*/ 121676 h 1847198"/>
                  <a:gd name="connsiteX55" fmla="*/ 1037630 w 1857518"/>
                  <a:gd name="connsiteY55" fmla="*/ 13837 h 1847198"/>
                  <a:gd name="connsiteX56" fmla="*/ 1066525 w 1857518"/>
                  <a:gd name="connsiteY56" fmla="*/ 937 h 1847198"/>
                  <a:gd name="connsiteX57" fmla="*/ 1233702 w 1857518"/>
                  <a:gd name="connsiteY57" fmla="*/ 40667 h 1847198"/>
                  <a:gd name="connsiteX58" fmla="*/ 1253309 w 1857518"/>
                  <a:gd name="connsiteY58" fmla="*/ 64918 h 1847198"/>
                  <a:gd name="connsiteX59" fmla="*/ 1254341 w 1857518"/>
                  <a:gd name="connsiteY59" fmla="*/ 85042 h 1847198"/>
                  <a:gd name="connsiteX60" fmla="*/ 1258468 w 1857518"/>
                  <a:gd name="connsiteY60" fmla="*/ 209908 h 1847198"/>
                  <a:gd name="connsiteX61" fmla="*/ 1260016 w 1857518"/>
                  <a:gd name="connsiteY61" fmla="*/ 244478 h 1847198"/>
                  <a:gd name="connsiteX62" fmla="*/ 1276012 w 1857518"/>
                  <a:gd name="connsiteY62" fmla="*/ 270277 h 1847198"/>
                  <a:gd name="connsiteX63" fmla="*/ 1313678 w 1857518"/>
                  <a:gd name="connsiteY63" fmla="*/ 291948 h 1847198"/>
                  <a:gd name="connsiteX64" fmla="*/ 1349797 w 1857518"/>
                  <a:gd name="connsiteY64" fmla="*/ 291948 h 1847198"/>
                  <a:gd name="connsiteX65" fmla="*/ 1502526 w 1857518"/>
                  <a:gd name="connsiteY65" fmla="*/ 206812 h 1847198"/>
                  <a:gd name="connsiteX66" fmla="*/ 1535033 w 1857518"/>
                  <a:gd name="connsiteY66" fmla="*/ 211456 h 1847198"/>
                  <a:gd name="connsiteX67" fmla="*/ 1653707 w 1857518"/>
                  <a:gd name="connsiteY67" fmla="*/ 332711 h 1847198"/>
                  <a:gd name="connsiteX68" fmla="*/ 1657835 w 1857518"/>
                  <a:gd name="connsiteY68" fmla="*/ 366249 h 1847198"/>
                  <a:gd name="connsiteX69" fmla="*/ 1569087 w 1857518"/>
                  <a:gd name="connsiteY69" fmla="*/ 515883 h 1847198"/>
                  <a:gd name="connsiteX70" fmla="*/ 1568571 w 1857518"/>
                  <a:gd name="connsiteY70" fmla="*/ 550453 h 1847198"/>
                  <a:gd name="connsiteX71" fmla="*/ 1591274 w 1857518"/>
                  <a:gd name="connsiteY71" fmla="*/ 592247 h 1847198"/>
                  <a:gd name="connsiteX72" fmla="*/ 1617589 w 1857518"/>
                  <a:gd name="connsiteY72" fmla="*/ 608759 h 1847198"/>
                  <a:gd name="connsiteX73" fmla="*/ 1676926 w 1857518"/>
                  <a:gd name="connsiteY73" fmla="*/ 612886 h 1847198"/>
                  <a:gd name="connsiteX74" fmla="*/ 1797665 w 1857518"/>
                  <a:gd name="connsiteY74" fmla="*/ 620626 h 1847198"/>
                  <a:gd name="connsiteX75" fmla="*/ 1820884 w 1857518"/>
                  <a:gd name="connsiteY75" fmla="*/ 640233 h 1847198"/>
                  <a:gd name="connsiteX76" fmla="*/ 1857518 w 1857518"/>
                  <a:gd name="connsiteY76" fmla="*/ 808442 h 1847198"/>
                  <a:gd name="connsiteX77" fmla="*/ 1851842 w 1857518"/>
                  <a:gd name="connsiteY77" fmla="*/ 829081 h 1847198"/>
                  <a:gd name="connsiteX78" fmla="*/ 1841523 w 1857518"/>
                  <a:gd name="connsiteY78" fmla="*/ 836305 h 1847198"/>
                  <a:gd name="connsiteX79" fmla="*/ 1686214 w 1857518"/>
                  <a:gd name="connsiteY79" fmla="*/ 913701 h 1847198"/>
                  <a:gd name="connsiteX80" fmla="*/ 1668670 w 1857518"/>
                  <a:gd name="connsiteY80" fmla="*/ 940016 h 1847198"/>
                  <a:gd name="connsiteX81" fmla="*/ 1665059 w 1857518"/>
                  <a:gd name="connsiteY81" fmla="*/ 998322 h 1847198"/>
                  <a:gd name="connsiteX82" fmla="*/ 1678474 w 1857518"/>
                  <a:gd name="connsiteY82" fmla="*/ 1026184 h 1847198"/>
                  <a:gd name="connsiteX83" fmla="*/ 1821916 w 1857518"/>
                  <a:gd name="connsiteY83" fmla="*/ 1131960 h 1847198"/>
                  <a:gd name="connsiteX84" fmla="*/ 1831720 w 1857518"/>
                  <a:gd name="connsiteY84" fmla="*/ 1163950 h 1847198"/>
                  <a:gd name="connsiteX85" fmla="*/ 1805404 w 1857518"/>
                  <a:gd name="connsiteY85" fmla="*/ 1236703 h 1847198"/>
                  <a:gd name="connsiteX86" fmla="*/ 1775478 w 1857518"/>
                  <a:gd name="connsiteY86" fmla="*/ 1317711 h 1847198"/>
                  <a:gd name="connsiteX87" fmla="*/ 1750195 w 1857518"/>
                  <a:gd name="connsiteY87" fmla="*/ 1334223 h 1847198"/>
                  <a:gd name="connsiteX88" fmla="*/ 1685698 w 1857518"/>
                  <a:gd name="connsiteY88" fmla="*/ 1327515 h 1847198"/>
                  <a:gd name="connsiteX89" fmla="*/ 1574247 w 1857518"/>
                  <a:gd name="connsiteY89" fmla="*/ 1315648 h 1847198"/>
                  <a:gd name="connsiteX90" fmla="*/ 1545868 w 1857518"/>
                  <a:gd name="connsiteY90" fmla="*/ 1328547 h 1847198"/>
                  <a:gd name="connsiteX91" fmla="*/ 1505622 w 1857518"/>
                  <a:gd name="connsiteY91" fmla="*/ 1383241 h 1847198"/>
                  <a:gd name="connsiteX92" fmla="*/ 1500978 w 1857518"/>
                  <a:gd name="connsiteY92" fmla="*/ 1417811 h 1847198"/>
                  <a:gd name="connsiteX93" fmla="*/ 1563411 w 1857518"/>
                  <a:gd name="connsiteY93" fmla="*/ 1581892 h 1847198"/>
                  <a:gd name="connsiteX94" fmla="*/ 1554124 w 1857518"/>
                  <a:gd name="connsiteY94" fmla="*/ 1615430 h 1847198"/>
                  <a:gd name="connsiteX95" fmla="*/ 1430805 w 1857518"/>
                  <a:gd name="connsiteY95" fmla="*/ 1708822 h 1847198"/>
                  <a:gd name="connsiteX96" fmla="*/ 1397266 w 1857518"/>
                  <a:gd name="connsiteY96" fmla="*/ 1708306 h 1847198"/>
                  <a:gd name="connsiteX97" fmla="*/ 1263628 w 1857518"/>
                  <a:gd name="connsiteY97" fmla="*/ 1600467 h 1847198"/>
                  <a:gd name="connsiteX98" fmla="*/ 1232154 w 1857518"/>
                  <a:gd name="connsiteY98" fmla="*/ 1594275 h 1847198"/>
                  <a:gd name="connsiteX99" fmla="*/ 1153725 w 1857518"/>
                  <a:gd name="connsiteY99" fmla="*/ 1624202 h 1847198"/>
                  <a:gd name="connsiteX100" fmla="*/ 1134634 w 1857518"/>
                  <a:gd name="connsiteY100" fmla="*/ 1646905 h 1847198"/>
                  <a:gd name="connsiteX101" fmla="*/ 1123798 w 1857518"/>
                  <a:gd name="connsiteY101" fmla="*/ 1698503 h 1847198"/>
                  <a:gd name="connsiteX102" fmla="*/ 1097999 w 1857518"/>
                  <a:gd name="connsiteY102" fmla="*/ 1821821 h 1847198"/>
                  <a:gd name="connsiteX103" fmla="*/ 1076329 w 1857518"/>
                  <a:gd name="connsiteY103" fmla="*/ 1842460 h 1847198"/>
                  <a:gd name="connsiteX104" fmla="*/ 994288 w 1857518"/>
                  <a:gd name="connsiteY104" fmla="*/ 1851232 h 1847198"/>
                  <a:gd name="connsiteX105" fmla="*/ 959201 w 1857518"/>
                  <a:gd name="connsiteY105" fmla="*/ 1852264 h 1847198"/>
                  <a:gd name="connsiteX106" fmla="*/ 928759 w 1857518"/>
                  <a:gd name="connsiteY106" fmla="*/ 382245 h 1847198"/>
                  <a:gd name="connsiteX107" fmla="*/ 386983 w 1857518"/>
                  <a:gd name="connsiteY107" fmla="*/ 921957 h 1847198"/>
                  <a:gd name="connsiteX108" fmla="*/ 926695 w 1857518"/>
                  <a:gd name="connsiteY108" fmla="*/ 1465797 h 1847198"/>
                  <a:gd name="connsiteX109" fmla="*/ 1470535 w 1857518"/>
                  <a:gd name="connsiteY109" fmla="*/ 924537 h 1847198"/>
                  <a:gd name="connsiteX110" fmla="*/ 928759 w 1857518"/>
                  <a:gd name="connsiteY110" fmla="*/ 382245 h 184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1857518" h="1847198">
                    <a:moveTo>
                      <a:pt x="959201" y="1852264"/>
                    </a:moveTo>
                    <a:cubicBezTo>
                      <a:pt x="943206" y="1852264"/>
                      <a:pt x="927211" y="1852264"/>
                      <a:pt x="910700" y="1852264"/>
                    </a:cubicBezTo>
                    <a:cubicBezTo>
                      <a:pt x="900380" y="1848652"/>
                      <a:pt x="894704" y="1840913"/>
                      <a:pt x="891608" y="1830593"/>
                    </a:cubicBezTo>
                    <a:cubicBezTo>
                      <a:pt x="874065" y="1776931"/>
                      <a:pt x="856006" y="1723270"/>
                      <a:pt x="838463" y="1669608"/>
                    </a:cubicBezTo>
                    <a:cubicBezTo>
                      <a:pt x="834335" y="1657224"/>
                      <a:pt x="826080" y="1649485"/>
                      <a:pt x="813180" y="1646905"/>
                    </a:cubicBezTo>
                    <a:cubicBezTo>
                      <a:pt x="785833" y="1640713"/>
                      <a:pt x="757970" y="1635037"/>
                      <a:pt x="730624" y="1628330"/>
                    </a:cubicBezTo>
                    <a:cubicBezTo>
                      <a:pt x="716176" y="1624718"/>
                      <a:pt x="704309" y="1628330"/>
                      <a:pt x="693990" y="1639165"/>
                    </a:cubicBezTo>
                    <a:cubicBezTo>
                      <a:pt x="654259" y="1680443"/>
                      <a:pt x="613497" y="1720690"/>
                      <a:pt x="573251" y="1761452"/>
                    </a:cubicBezTo>
                    <a:cubicBezTo>
                      <a:pt x="563963" y="1770739"/>
                      <a:pt x="553127" y="1772804"/>
                      <a:pt x="542292" y="1766612"/>
                    </a:cubicBezTo>
                    <a:cubicBezTo>
                      <a:pt x="498950" y="1742361"/>
                      <a:pt x="456123" y="1718110"/>
                      <a:pt x="412782" y="1693859"/>
                    </a:cubicBezTo>
                    <a:cubicBezTo>
                      <a:pt x="397818" y="1685603"/>
                      <a:pt x="394206" y="1676832"/>
                      <a:pt x="398334" y="1660836"/>
                    </a:cubicBezTo>
                    <a:cubicBezTo>
                      <a:pt x="412265" y="1605111"/>
                      <a:pt x="426713" y="1549901"/>
                      <a:pt x="440644" y="1494176"/>
                    </a:cubicBezTo>
                    <a:cubicBezTo>
                      <a:pt x="443741" y="1482308"/>
                      <a:pt x="441676" y="1471473"/>
                      <a:pt x="432904" y="1462185"/>
                    </a:cubicBezTo>
                    <a:cubicBezTo>
                      <a:pt x="412265" y="1440514"/>
                      <a:pt x="391110" y="1418843"/>
                      <a:pt x="370471" y="1397172"/>
                    </a:cubicBezTo>
                    <a:cubicBezTo>
                      <a:pt x="362216" y="1388400"/>
                      <a:pt x="351896" y="1385820"/>
                      <a:pt x="340545" y="1388400"/>
                    </a:cubicBezTo>
                    <a:cubicBezTo>
                      <a:pt x="330226" y="1390464"/>
                      <a:pt x="320422" y="1393044"/>
                      <a:pt x="310618" y="1395108"/>
                    </a:cubicBezTo>
                    <a:cubicBezTo>
                      <a:pt x="263664" y="1405428"/>
                      <a:pt x="217226" y="1416263"/>
                      <a:pt x="170273" y="1426583"/>
                    </a:cubicBezTo>
                    <a:cubicBezTo>
                      <a:pt x="157373" y="1429679"/>
                      <a:pt x="147054" y="1425035"/>
                      <a:pt x="141377" y="1413683"/>
                    </a:cubicBezTo>
                    <a:cubicBezTo>
                      <a:pt x="117642" y="1368277"/>
                      <a:pt x="94423" y="1322355"/>
                      <a:pt x="70689" y="1276949"/>
                    </a:cubicBezTo>
                    <a:cubicBezTo>
                      <a:pt x="65529" y="1266630"/>
                      <a:pt x="67593" y="1255278"/>
                      <a:pt x="75848" y="1247539"/>
                    </a:cubicBezTo>
                    <a:cubicBezTo>
                      <a:pt x="119191" y="1207292"/>
                      <a:pt x="163049" y="1166530"/>
                      <a:pt x="206391" y="1126284"/>
                    </a:cubicBezTo>
                    <a:cubicBezTo>
                      <a:pt x="215162" y="1118544"/>
                      <a:pt x="218258" y="1108225"/>
                      <a:pt x="216710" y="1096873"/>
                    </a:cubicBezTo>
                    <a:cubicBezTo>
                      <a:pt x="211551" y="1069010"/>
                      <a:pt x="206391" y="1040631"/>
                      <a:pt x="201231" y="1012769"/>
                    </a:cubicBezTo>
                    <a:cubicBezTo>
                      <a:pt x="199167" y="1000901"/>
                      <a:pt x="192459" y="993162"/>
                      <a:pt x="181108" y="989034"/>
                    </a:cubicBezTo>
                    <a:cubicBezTo>
                      <a:pt x="142925" y="975103"/>
                      <a:pt x="104743" y="961171"/>
                      <a:pt x="67077" y="947240"/>
                    </a:cubicBezTo>
                    <a:cubicBezTo>
                      <a:pt x="44890" y="938984"/>
                      <a:pt x="22187" y="931760"/>
                      <a:pt x="0" y="921957"/>
                    </a:cubicBezTo>
                    <a:cubicBezTo>
                      <a:pt x="0" y="912153"/>
                      <a:pt x="0" y="902866"/>
                      <a:pt x="0" y="893062"/>
                    </a:cubicBezTo>
                    <a:cubicBezTo>
                      <a:pt x="1548" y="876035"/>
                      <a:pt x="3096" y="859524"/>
                      <a:pt x="4643" y="842496"/>
                    </a:cubicBezTo>
                    <a:cubicBezTo>
                      <a:pt x="7740" y="809474"/>
                      <a:pt x="12383" y="776451"/>
                      <a:pt x="17543" y="743945"/>
                    </a:cubicBezTo>
                    <a:cubicBezTo>
                      <a:pt x="19091" y="733109"/>
                      <a:pt x="26831" y="725369"/>
                      <a:pt x="38182" y="723305"/>
                    </a:cubicBezTo>
                    <a:cubicBezTo>
                      <a:pt x="97003" y="712470"/>
                      <a:pt x="155309" y="702150"/>
                      <a:pt x="214131" y="691315"/>
                    </a:cubicBezTo>
                    <a:cubicBezTo>
                      <a:pt x="226514" y="689251"/>
                      <a:pt x="234770" y="682543"/>
                      <a:pt x="239929" y="671192"/>
                    </a:cubicBezTo>
                    <a:cubicBezTo>
                      <a:pt x="248701" y="649521"/>
                      <a:pt x="257989" y="627850"/>
                      <a:pt x="266760" y="606695"/>
                    </a:cubicBezTo>
                    <a:cubicBezTo>
                      <a:pt x="272436" y="593279"/>
                      <a:pt x="270888" y="581928"/>
                      <a:pt x="262116" y="570060"/>
                    </a:cubicBezTo>
                    <a:cubicBezTo>
                      <a:pt x="227546" y="525170"/>
                      <a:pt x="193492" y="479764"/>
                      <a:pt x="159437" y="434874"/>
                    </a:cubicBezTo>
                    <a:cubicBezTo>
                      <a:pt x="150665" y="423007"/>
                      <a:pt x="150665" y="412687"/>
                      <a:pt x="159953" y="401336"/>
                    </a:cubicBezTo>
                    <a:cubicBezTo>
                      <a:pt x="192975" y="360058"/>
                      <a:pt x="225998" y="319295"/>
                      <a:pt x="259536" y="278017"/>
                    </a:cubicBezTo>
                    <a:cubicBezTo>
                      <a:pt x="270372" y="265118"/>
                      <a:pt x="279144" y="262538"/>
                      <a:pt x="294623" y="268729"/>
                    </a:cubicBezTo>
                    <a:cubicBezTo>
                      <a:pt x="348801" y="291433"/>
                      <a:pt x="402978" y="313620"/>
                      <a:pt x="457672" y="336322"/>
                    </a:cubicBezTo>
                    <a:cubicBezTo>
                      <a:pt x="468507" y="340966"/>
                      <a:pt x="479342" y="340450"/>
                      <a:pt x="489146" y="333743"/>
                    </a:cubicBezTo>
                    <a:cubicBezTo>
                      <a:pt x="506690" y="321875"/>
                      <a:pt x="523717" y="310008"/>
                      <a:pt x="540744" y="298140"/>
                    </a:cubicBezTo>
                    <a:cubicBezTo>
                      <a:pt x="548999" y="292464"/>
                      <a:pt x="553127" y="284209"/>
                      <a:pt x="553127" y="273889"/>
                    </a:cubicBezTo>
                    <a:cubicBezTo>
                      <a:pt x="553127" y="267697"/>
                      <a:pt x="552612" y="261506"/>
                      <a:pt x="552096" y="255830"/>
                    </a:cubicBezTo>
                    <a:cubicBezTo>
                      <a:pt x="550032" y="228999"/>
                      <a:pt x="547968" y="202684"/>
                      <a:pt x="545904" y="175854"/>
                    </a:cubicBezTo>
                    <a:cubicBezTo>
                      <a:pt x="543840" y="149023"/>
                      <a:pt x="541776" y="122708"/>
                      <a:pt x="539712" y="95877"/>
                    </a:cubicBezTo>
                    <a:cubicBezTo>
                      <a:pt x="538680" y="83493"/>
                      <a:pt x="544872" y="73690"/>
                      <a:pt x="556739" y="69562"/>
                    </a:cubicBezTo>
                    <a:cubicBezTo>
                      <a:pt x="609885" y="51503"/>
                      <a:pt x="663031" y="33444"/>
                      <a:pt x="716176" y="15901"/>
                    </a:cubicBezTo>
                    <a:cubicBezTo>
                      <a:pt x="719788" y="14869"/>
                      <a:pt x="722884" y="14353"/>
                      <a:pt x="726496" y="14353"/>
                    </a:cubicBezTo>
                    <a:cubicBezTo>
                      <a:pt x="736299" y="14869"/>
                      <a:pt x="742491" y="21060"/>
                      <a:pt x="748167" y="28800"/>
                    </a:cubicBezTo>
                    <a:cubicBezTo>
                      <a:pt x="781189" y="76786"/>
                      <a:pt x="814728" y="124772"/>
                      <a:pt x="847750" y="172758"/>
                    </a:cubicBezTo>
                    <a:cubicBezTo>
                      <a:pt x="855490" y="183593"/>
                      <a:pt x="865810" y="188753"/>
                      <a:pt x="878709" y="187721"/>
                    </a:cubicBezTo>
                    <a:cubicBezTo>
                      <a:pt x="896252" y="186173"/>
                      <a:pt x="914312" y="185657"/>
                      <a:pt x="931855" y="185657"/>
                    </a:cubicBezTo>
                    <a:cubicBezTo>
                      <a:pt x="939079" y="185657"/>
                      <a:pt x="944239" y="183077"/>
                      <a:pt x="948366" y="177401"/>
                    </a:cubicBezTo>
                    <a:cubicBezTo>
                      <a:pt x="950430" y="174822"/>
                      <a:pt x="952494" y="171726"/>
                      <a:pt x="954042" y="169146"/>
                    </a:cubicBezTo>
                    <a:cubicBezTo>
                      <a:pt x="962814" y="153150"/>
                      <a:pt x="971069" y="137155"/>
                      <a:pt x="979840" y="121676"/>
                    </a:cubicBezTo>
                    <a:cubicBezTo>
                      <a:pt x="998932" y="85558"/>
                      <a:pt x="1018539" y="49955"/>
                      <a:pt x="1037630" y="13837"/>
                    </a:cubicBezTo>
                    <a:cubicBezTo>
                      <a:pt x="1043822" y="2485"/>
                      <a:pt x="1053626" y="-2159"/>
                      <a:pt x="1066525" y="937"/>
                    </a:cubicBezTo>
                    <a:cubicBezTo>
                      <a:pt x="1122251" y="14353"/>
                      <a:pt x="1177976" y="27252"/>
                      <a:pt x="1233702" y="40667"/>
                    </a:cubicBezTo>
                    <a:cubicBezTo>
                      <a:pt x="1245569" y="43763"/>
                      <a:pt x="1252793" y="52535"/>
                      <a:pt x="1253309" y="64918"/>
                    </a:cubicBezTo>
                    <a:cubicBezTo>
                      <a:pt x="1253825" y="71626"/>
                      <a:pt x="1253825" y="78334"/>
                      <a:pt x="1254341" y="85042"/>
                    </a:cubicBezTo>
                    <a:cubicBezTo>
                      <a:pt x="1255888" y="126836"/>
                      <a:pt x="1256921" y="168630"/>
                      <a:pt x="1258468" y="209908"/>
                    </a:cubicBezTo>
                    <a:cubicBezTo>
                      <a:pt x="1258985" y="221260"/>
                      <a:pt x="1259501" y="233127"/>
                      <a:pt x="1260016" y="244478"/>
                    </a:cubicBezTo>
                    <a:cubicBezTo>
                      <a:pt x="1260532" y="255830"/>
                      <a:pt x="1266208" y="264602"/>
                      <a:pt x="1276012" y="270277"/>
                    </a:cubicBezTo>
                    <a:cubicBezTo>
                      <a:pt x="1288395" y="277501"/>
                      <a:pt x="1301295" y="284209"/>
                      <a:pt x="1313678" y="291948"/>
                    </a:cubicBezTo>
                    <a:cubicBezTo>
                      <a:pt x="1326062" y="299172"/>
                      <a:pt x="1337413" y="298656"/>
                      <a:pt x="1349797" y="291948"/>
                    </a:cubicBezTo>
                    <a:cubicBezTo>
                      <a:pt x="1400879" y="263570"/>
                      <a:pt x="1451444" y="235191"/>
                      <a:pt x="1502526" y="206812"/>
                    </a:cubicBezTo>
                    <a:cubicBezTo>
                      <a:pt x="1514394" y="200105"/>
                      <a:pt x="1525745" y="202168"/>
                      <a:pt x="1535033" y="211456"/>
                    </a:cubicBezTo>
                    <a:cubicBezTo>
                      <a:pt x="1574763" y="251702"/>
                      <a:pt x="1613977" y="292464"/>
                      <a:pt x="1653707" y="332711"/>
                    </a:cubicBezTo>
                    <a:cubicBezTo>
                      <a:pt x="1664027" y="343546"/>
                      <a:pt x="1665575" y="353350"/>
                      <a:pt x="1657835" y="366249"/>
                    </a:cubicBezTo>
                    <a:cubicBezTo>
                      <a:pt x="1628424" y="416299"/>
                      <a:pt x="1598497" y="465833"/>
                      <a:pt x="1569087" y="515883"/>
                    </a:cubicBezTo>
                    <a:cubicBezTo>
                      <a:pt x="1562379" y="527234"/>
                      <a:pt x="1561863" y="539102"/>
                      <a:pt x="1568571" y="550453"/>
                    </a:cubicBezTo>
                    <a:cubicBezTo>
                      <a:pt x="1576311" y="564384"/>
                      <a:pt x="1583534" y="578316"/>
                      <a:pt x="1591274" y="592247"/>
                    </a:cubicBezTo>
                    <a:cubicBezTo>
                      <a:pt x="1596950" y="602567"/>
                      <a:pt x="1605721" y="608243"/>
                      <a:pt x="1617589" y="608759"/>
                    </a:cubicBezTo>
                    <a:cubicBezTo>
                      <a:pt x="1637196" y="610307"/>
                      <a:pt x="1657319" y="611339"/>
                      <a:pt x="1676926" y="612886"/>
                    </a:cubicBezTo>
                    <a:cubicBezTo>
                      <a:pt x="1717172" y="615466"/>
                      <a:pt x="1757419" y="618046"/>
                      <a:pt x="1797665" y="620626"/>
                    </a:cubicBezTo>
                    <a:cubicBezTo>
                      <a:pt x="1809016" y="621142"/>
                      <a:pt x="1818304" y="628882"/>
                      <a:pt x="1820884" y="640233"/>
                    </a:cubicBezTo>
                    <a:cubicBezTo>
                      <a:pt x="1833267" y="695959"/>
                      <a:pt x="1845135" y="752200"/>
                      <a:pt x="1857518" y="808442"/>
                    </a:cubicBezTo>
                    <a:cubicBezTo>
                      <a:pt x="1859066" y="816181"/>
                      <a:pt x="1857002" y="822889"/>
                      <a:pt x="1851842" y="829081"/>
                    </a:cubicBezTo>
                    <a:cubicBezTo>
                      <a:pt x="1849262" y="832177"/>
                      <a:pt x="1845135" y="834241"/>
                      <a:pt x="1841523" y="836305"/>
                    </a:cubicBezTo>
                    <a:cubicBezTo>
                      <a:pt x="1789925" y="862103"/>
                      <a:pt x="1738327" y="887902"/>
                      <a:pt x="1686214" y="913701"/>
                    </a:cubicBezTo>
                    <a:cubicBezTo>
                      <a:pt x="1675378" y="919377"/>
                      <a:pt x="1669187" y="927633"/>
                      <a:pt x="1668670" y="940016"/>
                    </a:cubicBezTo>
                    <a:cubicBezTo>
                      <a:pt x="1667639" y="959623"/>
                      <a:pt x="1666090" y="978714"/>
                      <a:pt x="1665059" y="998322"/>
                    </a:cubicBezTo>
                    <a:cubicBezTo>
                      <a:pt x="1664543" y="1009673"/>
                      <a:pt x="1668670" y="1019477"/>
                      <a:pt x="1678474" y="1026184"/>
                    </a:cubicBezTo>
                    <a:cubicBezTo>
                      <a:pt x="1726460" y="1061271"/>
                      <a:pt x="1773930" y="1096873"/>
                      <a:pt x="1821916" y="1131960"/>
                    </a:cubicBezTo>
                    <a:cubicBezTo>
                      <a:pt x="1833267" y="1140215"/>
                      <a:pt x="1836879" y="1150535"/>
                      <a:pt x="1831720" y="1163950"/>
                    </a:cubicBezTo>
                    <a:cubicBezTo>
                      <a:pt x="1822948" y="1188201"/>
                      <a:pt x="1814176" y="1212452"/>
                      <a:pt x="1805404" y="1236703"/>
                    </a:cubicBezTo>
                    <a:cubicBezTo>
                      <a:pt x="1795601" y="1263534"/>
                      <a:pt x="1785798" y="1290881"/>
                      <a:pt x="1775478" y="1317711"/>
                    </a:cubicBezTo>
                    <a:cubicBezTo>
                      <a:pt x="1771350" y="1329063"/>
                      <a:pt x="1761546" y="1335255"/>
                      <a:pt x="1750195" y="1334223"/>
                    </a:cubicBezTo>
                    <a:cubicBezTo>
                      <a:pt x="1728524" y="1332159"/>
                      <a:pt x="1707369" y="1329579"/>
                      <a:pt x="1685698" y="1327515"/>
                    </a:cubicBezTo>
                    <a:cubicBezTo>
                      <a:pt x="1648548" y="1323387"/>
                      <a:pt x="1611397" y="1319259"/>
                      <a:pt x="1574247" y="1315648"/>
                    </a:cubicBezTo>
                    <a:cubicBezTo>
                      <a:pt x="1562379" y="1314616"/>
                      <a:pt x="1553092" y="1318743"/>
                      <a:pt x="1545868" y="1328547"/>
                    </a:cubicBezTo>
                    <a:cubicBezTo>
                      <a:pt x="1532453" y="1346606"/>
                      <a:pt x="1519553" y="1365181"/>
                      <a:pt x="1505622" y="1383241"/>
                    </a:cubicBezTo>
                    <a:cubicBezTo>
                      <a:pt x="1497366" y="1394076"/>
                      <a:pt x="1496334" y="1405428"/>
                      <a:pt x="1500978" y="1417811"/>
                    </a:cubicBezTo>
                    <a:cubicBezTo>
                      <a:pt x="1521617" y="1472505"/>
                      <a:pt x="1542772" y="1527198"/>
                      <a:pt x="1563411" y="1581892"/>
                    </a:cubicBezTo>
                    <a:cubicBezTo>
                      <a:pt x="1569087" y="1596339"/>
                      <a:pt x="1565991" y="1606143"/>
                      <a:pt x="1554124" y="1615430"/>
                    </a:cubicBezTo>
                    <a:cubicBezTo>
                      <a:pt x="1512845" y="1646389"/>
                      <a:pt x="1472083" y="1677864"/>
                      <a:pt x="1430805" y="1708822"/>
                    </a:cubicBezTo>
                    <a:cubicBezTo>
                      <a:pt x="1418938" y="1717594"/>
                      <a:pt x="1408618" y="1717594"/>
                      <a:pt x="1397266" y="1708306"/>
                    </a:cubicBezTo>
                    <a:cubicBezTo>
                      <a:pt x="1352892" y="1672704"/>
                      <a:pt x="1308003" y="1636585"/>
                      <a:pt x="1263628" y="1600467"/>
                    </a:cubicBezTo>
                    <a:cubicBezTo>
                      <a:pt x="1253825" y="1592727"/>
                      <a:pt x="1243505" y="1590147"/>
                      <a:pt x="1232154" y="1594275"/>
                    </a:cubicBezTo>
                    <a:cubicBezTo>
                      <a:pt x="1205839" y="1604079"/>
                      <a:pt x="1179524" y="1613883"/>
                      <a:pt x="1153725" y="1624202"/>
                    </a:cubicBezTo>
                    <a:cubicBezTo>
                      <a:pt x="1143406" y="1628330"/>
                      <a:pt x="1137214" y="1636070"/>
                      <a:pt x="1134634" y="1646905"/>
                    </a:cubicBezTo>
                    <a:cubicBezTo>
                      <a:pt x="1131022" y="1663932"/>
                      <a:pt x="1127411" y="1681475"/>
                      <a:pt x="1123798" y="1698503"/>
                    </a:cubicBezTo>
                    <a:cubicBezTo>
                      <a:pt x="1115027" y="1739781"/>
                      <a:pt x="1106771" y="1780543"/>
                      <a:pt x="1097999" y="1821821"/>
                    </a:cubicBezTo>
                    <a:cubicBezTo>
                      <a:pt x="1095420" y="1833689"/>
                      <a:pt x="1088196" y="1840913"/>
                      <a:pt x="1076329" y="1842460"/>
                    </a:cubicBezTo>
                    <a:cubicBezTo>
                      <a:pt x="1048982" y="1846072"/>
                      <a:pt x="1021635" y="1848652"/>
                      <a:pt x="994288" y="1851232"/>
                    </a:cubicBezTo>
                    <a:cubicBezTo>
                      <a:pt x="980873" y="1850200"/>
                      <a:pt x="970037" y="1851232"/>
                      <a:pt x="959201" y="1852264"/>
                    </a:cubicBezTo>
                    <a:close/>
                    <a:moveTo>
                      <a:pt x="928759" y="382245"/>
                    </a:moveTo>
                    <a:cubicBezTo>
                      <a:pt x="633620" y="381729"/>
                      <a:pt x="388015" y="619594"/>
                      <a:pt x="386983" y="921957"/>
                    </a:cubicBezTo>
                    <a:cubicBezTo>
                      <a:pt x="385951" y="1222772"/>
                      <a:pt x="627428" y="1464765"/>
                      <a:pt x="926695" y="1465797"/>
                    </a:cubicBezTo>
                    <a:cubicBezTo>
                      <a:pt x="1229058" y="1466829"/>
                      <a:pt x="1470019" y="1222772"/>
                      <a:pt x="1470535" y="924537"/>
                    </a:cubicBezTo>
                    <a:cubicBezTo>
                      <a:pt x="1470535" y="625270"/>
                      <a:pt x="1228026" y="381729"/>
                      <a:pt x="928759" y="382245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169FDFF-9610-1B17-B342-ADBD3B10B33E}"/>
                  </a:ext>
                </a:extLst>
              </p:cNvPr>
              <p:cNvSpPr/>
              <p:nvPr/>
            </p:nvSpPr>
            <p:spPr>
              <a:xfrm>
                <a:off x="6851285" y="2260748"/>
                <a:ext cx="244018" cy="243363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4D52A36-5FC6-DD34-0236-D4F00E1FF45D}"/>
                  </a:ext>
                </a:extLst>
              </p:cNvPr>
              <p:cNvSpPr/>
              <p:nvPr/>
            </p:nvSpPr>
            <p:spPr>
              <a:xfrm>
                <a:off x="5757523" y="2736937"/>
                <a:ext cx="421078" cy="420803"/>
              </a:xfrm>
              <a:custGeom>
                <a:avLst/>
                <a:gdLst>
                  <a:gd name="connsiteX0" fmla="*/ 494462 w 988147"/>
                  <a:gd name="connsiteY0" fmla="*/ 416074 h 987501"/>
                  <a:gd name="connsiteX1" fmla="*/ 417459 w 988147"/>
                  <a:gd name="connsiteY1" fmla="*/ 492745 h 987501"/>
                  <a:gd name="connsiteX2" fmla="*/ 494129 w 988147"/>
                  <a:gd name="connsiteY2" fmla="*/ 570081 h 987501"/>
                  <a:gd name="connsiteX3" fmla="*/ 571299 w 988147"/>
                  <a:gd name="connsiteY3" fmla="*/ 493244 h 987501"/>
                  <a:gd name="connsiteX4" fmla="*/ 494462 w 988147"/>
                  <a:gd name="connsiteY4" fmla="*/ 416074 h 987501"/>
                  <a:gd name="connsiteX5" fmla="*/ 494795 w 988147"/>
                  <a:gd name="connsiteY5" fmla="*/ 187060 h 987501"/>
                  <a:gd name="connsiteX6" fmla="*/ 800480 w 988147"/>
                  <a:gd name="connsiteY6" fmla="*/ 493576 h 987501"/>
                  <a:gd name="connsiteX7" fmla="*/ 493630 w 988147"/>
                  <a:gd name="connsiteY7" fmla="*/ 798929 h 987501"/>
                  <a:gd name="connsiteX8" fmla="*/ 188444 w 988147"/>
                  <a:gd name="connsiteY8" fmla="*/ 492579 h 987501"/>
                  <a:gd name="connsiteX9" fmla="*/ 494795 w 988147"/>
                  <a:gd name="connsiteY9" fmla="*/ 187060 h 987501"/>
                  <a:gd name="connsiteX10" fmla="*/ 494464 w 988147"/>
                  <a:gd name="connsiteY10" fmla="*/ 132604 h 987501"/>
                  <a:gd name="connsiteX11" fmla="*/ 133489 w 988147"/>
                  <a:gd name="connsiteY11" fmla="*/ 491485 h 987501"/>
                  <a:gd name="connsiteX12" fmla="*/ 493893 w 988147"/>
                  <a:gd name="connsiteY12" fmla="*/ 853411 h 987501"/>
                  <a:gd name="connsiteX13" fmla="*/ 854867 w 988147"/>
                  <a:gd name="connsiteY13" fmla="*/ 492817 h 987501"/>
                  <a:gd name="connsiteX14" fmla="*/ 494464 w 988147"/>
                  <a:gd name="connsiteY14" fmla="*/ 132604 h 987501"/>
                  <a:gd name="connsiteX15" fmla="*/ 553293 w 988147"/>
                  <a:gd name="connsiteY15" fmla="*/ 95 h 987501"/>
                  <a:gd name="connsiteX16" fmla="*/ 558434 w 988147"/>
                  <a:gd name="connsiteY16" fmla="*/ 285 h 987501"/>
                  <a:gd name="connsiteX17" fmla="*/ 580519 w 988147"/>
                  <a:gd name="connsiteY17" fmla="*/ 24083 h 987501"/>
                  <a:gd name="connsiteX18" fmla="*/ 581851 w 988147"/>
                  <a:gd name="connsiteY18" fmla="*/ 68444 h 987501"/>
                  <a:gd name="connsiteX19" fmla="*/ 589657 w 988147"/>
                  <a:gd name="connsiteY19" fmla="*/ 81390 h 987501"/>
                  <a:gd name="connsiteX20" fmla="*/ 617835 w 988147"/>
                  <a:gd name="connsiteY20" fmla="*/ 88815 h 987501"/>
                  <a:gd name="connsiteX21" fmla="*/ 631162 w 988147"/>
                  <a:gd name="connsiteY21" fmla="*/ 81771 h 987501"/>
                  <a:gd name="connsiteX22" fmla="*/ 656483 w 988147"/>
                  <a:gd name="connsiteY22" fmla="*/ 41218 h 987501"/>
                  <a:gd name="connsiteX23" fmla="*/ 681043 w 988147"/>
                  <a:gd name="connsiteY23" fmla="*/ 32651 h 987501"/>
                  <a:gd name="connsiteX24" fmla="*/ 685422 w 988147"/>
                  <a:gd name="connsiteY24" fmla="*/ 34174 h 987501"/>
                  <a:gd name="connsiteX25" fmla="*/ 699320 w 988147"/>
                  <a:gd name="connsiteY25" fmla="*/ 61400 h 987501"/>
                  <a:gd name="connsiteX26" fmla="*/ 689420 w 988147"/>
                  <a:gd name="connsiteY26" fmla="*/ 104046 h 987501"/>
                  <a:gd name="connsiteX27" fmla="*/ 696274 w 988147"/>
                  <a:gd name="connsiteY27" fmla="*/ 122514 h 987501"/>
                  <a:gd name="connsiteX28" fmla="*/ 718359 w 988147"/>
                  <a:gd name="connsiteY28" fmla="*/ 134699 h 987501"/>
                  <a:gd name="connsiteX29" fmla="*/ 733019 w 988147"/>
                  <a:gd name="connsiteY29" fmla="*/ 131272 h 987501"/>
                  <a:gd name="connsiteX30" fmla="*/ 768050 w 988147"/>
                  <a:gd name="connsiteY30" fmla="*/ 98715 h 987501"/>
                  <a:gd name="connsiteX31" fmla="*/ 793943 w 988147"/>
                  <a:gd name="connsiteY31" fmla="*/ 96621 h 987501"/>
                  <a:gd name="connsiteX32" fmla="*/ 795275 w 988147"/>
                  <a:gd name="connsiteY32" fmla="*/ 97573 h 987501"/>
                  <a:gd name="connsiteX33" fmla="*/ 803462 w 988147"/>
                  <a:gd name="connsiteY33" fmla="*/ 130510 h 987501"/>
                  <a:gd name="connsiteX34" fmla="*/ 783091 w 988147"/>
                  <a:gd name="connsiteY34" fmla="*/ 168587 h 987501"/>
                  <a:gd name="connsiteX35" fmla="*/ 784804 w 988147"/>
                  <a:gd name="connsiteY35" fmla="*/ 186674 h 987501"/>
                  <a:gd name="connsiteX36" fmla="*/ 801939 w 988147"/>
                  <a:gd name="connsiteY36" fmla="*/ 203619 h 987501"/>
                  <a:gd name="connsiteX37" fmla="*/ 819074 w 988147"/>
                  <a:gd name="connsiteY37" fmla="*/ 205142 h 987501"/>
                  <a:gd name="connsiteX38" fmla="*/ 862292 w 988147"/>
                  <a:gd name="connsiteY38" fmla="*/ 182295 h 987501"/>
                  <a:gd name="connsiteX39" fmla="*/ 885900 w 988147"/>
                  <a:gd name="connsiteY39" fmla="*/ 187246 h 987501"/>
                  <a:gd name="connsiteX40" fmla="*/ 893135 w 988147"/>
                  <a:gd name="connsiteY40" fmla="*/ 196955 h 987501"/>
                  <a:gd name="connsiteX41" fmla="*/ 891231 w 988147"/>
                  <a:gd name="connsiteY41" fmla="*/ 218279 h 987501"/>
                  <a:gd name="connsiteX42" fmla="*/ 856771 w 988147"/>
                  <a:gd name="connsiteY42" fmla="*/ 255404 h 987501"/>
                  <a:gd name="connsiteX43" fmla="*/ 853725 w 988147"/>
                  <a:gd name="connsiteY43" fmla="*/ 270635 h 987501"/>
                  <a:gd name="connsiteX44" fmla="*/ 866861 w 988147"/>
                  <a:gd name="connsiteY44" fmla="*/ 293481 h 987501"/>
                  <a:gd name="connsiteX45" fmla="*/ 883615 w 988147"/>
                  <a:gd name="connsiteY45" fmla="*/ 299003 h 987501"/>
                  <a:gd name="connsiteX46" fmla="*/ 932354 w 988147"/>
                  <a:gd name="connsiteY46" fmla="*/ 287960 h 987501"/>
                  <a:gd name="connsiteX47" fmla="*/ 950441 w 988147"/>
                  <a:gd name="connsiteY47" fmla="*/ 296337 h 987501"/>
                  <a:gd name="connsiteX48" fmla="*/ 956153 w 988147"/>
                  <a:gd name="connsiteY48" fmla="*/ 309474 h 987501"/>
                  <a:gd name="connsiteX49" fmla="*/ 948347 w 988147"/>
                  <a:gd name="connsiteY49" fmla="*/ 330798 h 987501"/>
                  <a:gd name="connsiteX50" fmla="*/ 908175 w 988147"/>
                  <a:gd name="connsiteY50" fmla="*/ 355738 h 987501"/>
                  <a:gd name="connsiteX51" fmla="*/ 899608 w 988147"/>
                  <a:gd name="connsiteY51" fmla="*/ 374396 h 987501"/>
                  <a:gd name="connsiteX52" fmla="*/ 905510 w 988147"/>
                  <a:gd name="connsiteY52" fmla="*/ 396100 h 987501"/>
                  <a:gd name="connsiteX53" fmla="*/ 919789 w 988147"/>
                  <a:gd name="connsiteY53" fmla="*/ 406191 h 987501"/>
                  <a:gd name="connsiteX54" fmla="*/ 969861 w 988147"/>
                  <a:gd name="connsiteY54" fmla="*/ 408095 h 987501"/>
                  <a:gd name="connsiteX55" fmla="*/ 986044 w 988147"/>
                  <a:gd name="connsiteY55" fmla="*/ 420851 h 987501"/>
                  <a:gd name="connsiteX56" fmla="*/ 988138 w 988147"/>
                  <a:gd name="connsiteY56" fmla="*/ 436272 h 987501"/>
                  <a:gd name="connsiteX57" fmla="*/ 975763 w 988147"/>
                  <a:gd name="connsiteY57" fmla="*/ 453788 h 987501"/>
                  <a:gd name="connsiteX58" fmla="*/ 930641 w 988147"/>
                  <a:gd name="connsiteY58" fmla="*/ 467686 h 987501"/>
                  <a:gd name="connsiteX59" fmla="*/ 916552 w 988147"/>
                  <a:gd name="connsiteY59" fmla="*/ 485582 h 987501"/>
                  <a:gd name="connsiteX60" fmla="*/ 917504 w 988147"/>
                  <a:gd name="connsiteY60" fmla="*/ 509191 h 987501"/>
                  <a:gd name="connsiteX61" fmla="*/ 927214 w 988147"/>
                  <a:gd name="connsiteY61" fmla="*/ 519471 h 987501"/>
                  <a:gd name="connsiteX62" fmla="*/ 974620 w 988147"/>
                  <a:gd name="connsiteY62" fmla="*/ 533941 h 987501"/>
                  <a:gd name="connsiteX63" fmla="*/ 988138 w 988147"/>
                  <a:gd name="connsiteY63" fmla="*/ 552789 h 987501"/>
                  <a:gd name="connsiteX64" fmla="*/ 988138 w 988147"/>
                  <a:gd name="connsiteY64" fmla="*/ 556216 h 987501"/>
                  <a:gd name="connsiteX65" fmla="*/ 963768 w 988147"/>
                  <a:gd name="connsiteY65" fmla="*/ 580395 h 987501"/>
                  <a:gd name="connsiteX66" fmla="*/ 918837 w 988147"/>
                  <a:gd name="connsiteY66" fmla="*/ 581728 h 987501"/>
                  <a:gd name="connsiteX67" fmla="*/ 906843 w 988147"/>
                  <a:gd name="connsiteY67" fmla="*/ 589153 h 987501"/>
                  <a:gd name="connsiteX68" fmla="*/ 899227 w 988147"/>
                  <a:gd name="connsiteY68" fmla="*/ 617330 h 987501"/>
                  <a:gd name="connsiteX69" fmla="*/ 906652 w 988147"/>
                  <a:gd name="connsiteY69" fmla="*/ 631038 h 987501"/>
                  <a:gd name="connsiteX70" fmla="*/ 946253 w 988147"/>
                  <a:gd name="connsiteY70" fmla="*/ 655789 h 987501"/>
                  <a:gd name="connsiteX71" fmla="*/ 955201 w 988147"/>
                  <a:gd name="connsiteY71" fmla="*/ 681110 h 987501"/>
                  <a:gd name="connsiteX72" fmla="*/ 948918 w 988147"/>
                  <a:gd name="connsiteY72" fmla="*/ 694057 h 987501"/>
                  <a:gd name="connsiteX73" fmla="*/ 936734 w 988147"/>
                  <a:gd name="connsiteY73" fmla="*/ 700149 h 987501"/>
                  <a:gd name="connsiteX74" fmla="*/ 906462 w 988147"/>
                  <a:gd name="connsiteY74" fmla="*/ 693485 h 987501"/>
                  <a:gd name="connsiteX75" fmla="*/ 881711 w 988147"/>
                  <a:gd name="connsiteY75" fmla="*/ 687774 h 987501"/>
                  <a:gd name="connsiteX76" fmla="*/ 868765 w 988147"/>
                  <a:gd name="connsiteY76" fmla="*/ 691772 h 987501"/>
                  <a:gd name="connsiteX77" fmla="*/ 853154 w 988147"/>
                  <a:gd name="connsiteY77" fmla="*/ 719759 h 987501"/>
                  <a:gd name="connsiteX78" fmla="*/ 856961 w 988147"/>
                  <a:gd name="connsiteY78" fmla="*/ 731753 h 987501"/>
                  <a:gd name="connsiteX79" fmla="*/ 890279 w 988147"/>
                  <a:gd name="connsiteY79" fmla="*/ 767546 h 987501"/>
                  <a:gd name="connsiteX80" fmla="*/ 892373 w 988147"/>
                  <a:gd name="connsiteY80" fmla="*/ 792106 h 987501"/>
                  <a:gd name="connsiteX81" fmla="*/ 891040 w 988147"/>
                  <a:gd name="connsiteY81" fmla="*/ 794010 h 987501"/>
                  <a:gd name="connsiteX82" fmla="*/ 857532 w 988147"/>
                  <a:gd name="connsiteY82" fmla="*/ 802387 h 987501"/>
                  <a:gd name="connsiteX83" fmla="*/ 818884 w 988147"/>
                  <a:gd name="connsiteY83" fmla="*/ 781825 h 987501"/>
                  <a:gd name="connsiteX84" fmla="*/ 803843 w 988147"/>
                  <a:gd name="connsiteY84" fmla="*/ 782396 h 987501"/>
                  <a:gd name="connsiteX85" fmla="*/ 784233 w 988147"/>
                  <a:gd name="connsiteY85" fmla="*/ 801625 h 987501"/>
                  <a:gd name="connsiteX86" fmla="*/ 783281 w 988147"/>
                  <a:gd name="connsiteY86" fmla="*/ 818189 h 987501"/>
                  <a:gd name="connsiteX87" fmla="*/ 806128 w 988147"/>
                  <a:gd name="connsiteY87" fmla="*/ 861407 h 987501"/>
                  <a:gd name="connsiteX88" fmla="*/ 802320 w 988147"/>
                  <a:gd name="connsiteY88" fmla="*/ 883873 h 987501"/>
                  <a:gd name="connsiteX89" fmla="*/ 798512 w 988147"/>
                  <a:gd name="connsiteY89" fmla="*/ 887300 h 987501"/>
                  <a:gd name="connsiteX90" fmla="*/ 765766 w 988147"/>
                  <a:gd name="connsiteY90" fmla="*/ 886157 h 987501"/>
                  <a:gd name="connsiteX91" fmla="*/ 733781 w 988147"/>
                  <a:gd name="connsiteY91" fmla="*/ 856266 h 987501"/>
                  <a:gd name="connsiteX92" fmla="*/ 717407 w 988147"/>
                  <a:gd name="connsiteY92" fmla="*/ 853030 h 987501"/>
                  <a:gd name="connsiteX93" fmla="*/ 694941 w 988147"/>
                  <a:gd name="connsiteY93" fmla="*/ 865786 h 987501"/>
                  <a:gd name="connsiteX94" fmla="*/ 689420 w 988147"/>
                  <a:gd name="connsiteY94" fmla="*/ 882540 h 987501"/>
                  <a:gd name="connsiteX95" fmla="*/ 700844 w 988147"/>
                  <a:gd name="connsiteY95" fmla="*/ 932421 h 987501"/>
                  <a:gd name="connsiteX96" fmla="*/ 693418 w 988147"/>
                  <a:gd name="connsiteY96" fmla="*/ 948985 h 987501"/>
                  <a:gd name="connsiteX97" fmla="*/ 679330 w 988147"/>
                  <a:gd name="connsiteY97" fmla="*/ 955268 h 987501"/>
                  <a:gd name="connsiteX98" fmla="*/ 657816 w 988147"/>
                  <a:gd name="connsiteY98" fmla="*/ 947653 h 987501"/>
                  <a:gd name="connsiteX99" fmla="*/ 632875 w 988147"/>
                  <a:gd name="connsiteY99" fmla="*/ 907481 h 987501"/>
                  <a:gd name="connsiteX100" fmla="*/ 614217 w 988147"/>
                  <a:gd name="connsiteY100" fmla="*/ 898723 h 987501"/>
                  <a:gd name="connsiteX101" fmla="*/ 594226 w 988147"/>
                  <a:gd name="connsiteY101" fmla="*/ 904054 h 987501"/>
                  <a:gd name="connsiteX102" fmla="*/ 582042 w 988147"/>
                  <a:gd name="connsiteY102" fmla="*/ 920617 h 987501"/>
                  <a:gd name="connsiteX103" fmla="*/ 580709 w 988147"/>
                  <a:gd name="connsiteY103" fmla="*/ 965549 h 987501"/>
                  <a:gd name="connsiteX104" fmla="*/ 563384 w 988147"/>
                  <a:gd name="connsiteY104" fmla="*/ 986111 h 987501"/>
                  <a:gd name="connsiteX105" fmla="*/ 552532 w 988147"/>
                  <a:gd name="connsiteY105" fmla="*/ 987443 h 987501"/>
                  <a:gd name="connsiteX106" fmla="*/ 535016 w 988147"/>
                  <a:gd name="connsiteY106" fmla="*/ 975639 h 987501"/>
                  <a:gd name="connsiteX107" fmla="*/ 520356 w 988147"/>
                  <a:gd name="connsiteY107" fmla="*/ 927852 h 987501"/>
                  <a:gd name="connsiteX108" fmla="*/ 506648 w 988147"/>
                  <a:gd name="connsiteY108" fmla="*/ 916048 h 987501"/>
                  <a:gd name="connsiteX109" fmla="*/ 481517 w 988147"/>
                  <a:gd name="connsiteY109" fmla="*/ 916238 h 987501"/>
                  <a:gd name="connsiteX110" fmla="*/ 469332 w 988147"/>
                  <a:gd name="connsiteY110" fmla="*/ 926710 h 987501"/>
                  <a:gd name="connsiteX111" fmla="*/ 455434 w 988147"/>
                  <a:gd name="connsiteY111" fmla="*/ 971832 h 987501"/>
                  <a:gd name="connsiteX112" fmla="*/ 432017 w 988147"/>
                  <a:gd name="connsiteY112" fmla="*/ 986872 h 987501"/>
                  <a:gd name="connsiteX113" fmla="*/ 408409 w 988147"/>
                  <a:gd name="connsiteY113" fmla="*/ 960218 h 987501"/>
                  <a:gd name="connsiteX114" fmla="*/ 407266 w 988147"/>
                  <a:gd name="connsiteY114" fmla="*/ 919285 h 987501"/>
                  <a:gd name="connsiteX115" fmla="*/ 398699 w 988147"/>
                  <a:gd name="connsiteY115" fmla="*/ 905577 h 987501"/>
                  <a:gd name="connsiteX116" fmla="*/ 370902 w 988147"/>
                  <a:gd name="connsiteY116" fmla="*/ 898532 h 987501"/>
                  <a:gd name="connsiteX117" fmla="*/ 357575 w 988147"/>
                  <a:gd name="connsiteY117" fmla="*/ 905577 h 987501"/>
                  <a:gd name="connsiteX118" fmla="*/ 332254 w 988147"/>
                  <a:gd name="connsiteY118" fmla="*/ 946129 h 987501"/>
                  <a:gd name="connsiteX119" fmla="*/ 308645 w 988147"/>
                  <a:gd name="connsiteY119" fmla="*/ 954697 h 987501"/>
                  <a:gd name="connsiteX120" fmla="*/ 306932 w 988147"/>
                  <a:gd name="connsiteY120" fmla="*/ 954126 h 987501"/>
                  <a:gd name="connsiteX121" fmla="*/ 289797 w 988147"/>
                  <a:gd name="connsiteY121" fmla="*/ 924235 h 987501"/>
                  <a:gd name="connsiteX122" fmla="*/ 299507 w 988147"/>
                  <a:gd name="connsiteY122" fmla="*/ 882159 h 987501"/>
                  <a:gd name="connsiteX123" fmla="*/ 293224 w 988147"/>
                  <a:gd name="connsiteY123" fmla="*/ 865024 h 987501"/>
                  <a:gd name="connsiteX124" fmla="*/ 272853 w 988147"/>
                  <a:gd name="connsiteY124" fmla="*/ 853220 h 987501"/>
                  <a:gd name="connsiteX125" fmla="*/ 254385 w 988147"/>
                  <a:gd name="connsiteY125" fmla="*/ 856647 h 987501"/>
                  <a:gd name="connsiteX126" fmla="*/ 219925 w 988147"/>
                  <a:gd name="connsiteY126" fmla="*/ 888823 h 987501"/>
                  <a:gd name="connsiteX127" fmla="*/ 195746 w 988147"/>
                  <a:gd name="connsiteY127" fmla="*/ 891107 h 987501"/>
                  <a:gd name="connsiteX128" fmla="*/ 192319 w 988147"/>
                  <a:gd name="connsiteY128" fmla="*/ 888823 h 987501"/>
                  <a:gd name="connsiteX129" fmla="*/ 184703 w 988147"/>
                  <a:gd name="connsiteY129" fmla="*/ 857028 h 987501"/>
                  <a:gd name="connsiteX130" fmla="*/ 205265 w 988147"/>
                  <a:gd name="connsiteY130" fmla="*/ 818379 h 987501"/>
                  <a:gd name="connsiteX131" fmla="*/ 203742 w 988147"/>
                  <a:gd name="connsiteY131" fmla="*/ 800293 h 987501"/>
                  <a:gd name="connsiteX132" fmla="*/ 186607 w 988147"/>
                  <a:gd name="connsiteY132" fmla="*/ 783348 h 987501"/>
                  <a:gd name="connsiteX133" fmla="*/ 168901 w 988147"/>
                  <a:gd name="connsiteY133" fmla="*/ 782015 h 987501"/>
                  <a:gd name="connsiteX134" fmla="*/ 126064 w 988147"/>
                  <a:gd name="connsiteY134" fmla="*/ 804672 h 987501"/>
                  <a:gd name="connsiteX135" fmla="*/ 102647 w 988147"/>
                  <a:gd name="connsiteY135" fmla="*/ 800293 h 987501"/>
                  <a:gd name="connsiteX136" fmla="*/ 101123 w 988147"/>
                  <a:gd name="connsiteY136" fmla="*/ 798579 h 987501"/>
                  <a:gd name="connsiteX137" fmla="*/ 102075 w 988147"/>
                  <a:gd name="connsiteY137" fmla="*/ 763548 h 987501"/>
                  <a:gd name="connsiteX138" fmla="*/ 130824 w 988147"/>
                  <a:gd name="connsiteY138" fmla="*/ 732895 h 987501"/>
                  <a:gd name="connsiteX139" fmla="*/ 134251 w 988147"/>
                  <a:gd name="connsiteY139" fmla="*/ 716141 h 987501"/>
                  <a:gd name="connsiteX140" fmla="*/ 121114 w 988147"/>
                  <a:gd name="connsiteY140" fmla="*/ 693295 h 987501"/>
                  <a:gd name="connsiteX141" fmla="*/ 104551 w 988147"/>
                  <a:gd name="connsiteY141" fmla="*/ 688535 h 987501"/>
                  <a:gd name="connsiteX142" fmla="*/ 63046 w 988147"/>
                  <a:gd name="connsiteY142" fmla="*/ 698055 h 987501"/>
                  <a:gd name="connsiteX143" fmla="*/ 57525 w 988147"/>
                  <a:gd name="connsiteY143" fmla="*/ 699387 h 987501"/>
                  <a:gd name="connsiteX144" fmla="*/ 36963 w 988147"/>
                  <a:gd name="connsiteY144" fmla="*/ 689297 h 987501"/>
                  <a:gd name="connsiteX145" fmla="*/ 32203 w 988147"/>
                  <a:gd name="connsiteY145" fmla="*/ 678255 h 987501"/>
                  <a:gd name="connsiteX146" fmla="*/ 39819 w 988147"/>
                  <a:gd name="connsiteY146" fmla="*/ 656741 h 987501"/>
                  <a:gd name="connsiteX147" fmla="*/ 78848 w 988147"/>
                  <a:gd name="connsiteY147" fmla="*/ 632371 h 987501"/>
                  <a:gd name="connsiteX148" fmla="*/ 88177 w 988147"/>
                  <a:gd name="connsiteY148" fmla="*/ 610477 h 987501"/>
                  <a:gd name="connsiteX149" fmla="*/ 82275 w 988147"/>
                  <a:gd name="connsiteY149" fmla="*/ 590676 h 987501"/>
                  <a:gd name="connsiteX150" fmla="*/ 67996 w 988147"/>
                  <a:gd name="connsiteY150" fmla="*/ 581157 h 987501"/>
                  <a:gd name="connsiteX151" fmla="*/ 21922 w 988147"/>
                  <a:gd name="connsiteY151" fmla="*/ 579824 h 987501"/>
                  <a:gd name="connsiteX152" fmla="*/ 1360 w 988147"/>
                  <a:gd name="connsiteY152" fmla="*/ 562499 h 987501"/>
                  <a:gd name="connsiteX153" fmla="*/ 599 w 988147"/>
                  <a:gd name="connsiteY153" fmla="*/ 558501 h 987501"/>
                  <a:gd name="connsiteX154" fmla="*/ 17924 w 988147"/>
                  <a:gd name="connsiteY154" fmla="*/ 532227 h 987501"/>
                  <a:gd name="connsiteX155" fmla="*/ 59238 w 988147"/>
                  <a:gd name="connsiteY155" fmla="*/ 519662 h 987501"/>
                  <a:gd name="connsiteX156" fmla="*/ 71614 w 988147"/>
                  <a:gd name="connsiteY156" fmla="*/ 505763 h 987501"/>
                  <a:gd name="connsiteX157" fmla="*/ 71042 w 988147"/>
                  <a:gd name="connsiteY157" fmla="*/ 479300 h 987501"/>
                  <a:gd name="connsiteX158" fmla="*/ 61333 w 988147"/>
                  <a:gd name="connsiteY158" fmla="*/ 468447 h 987501"/>
                  <a:gd name="connsiteX159" fmla="*/ 17353 w 988147"/>
                  <a:gd name="connsiteY159" fmla="*/ 454930 h 987501"/>
                  <a:gd name="connsiteX160" fmla="*/ 599 w 988147"/>
                  <a:gd name="connsiteY160" fmla="*/ 430560 h 987501"/>
                  <a:gd name="connsiteX161" fmla="*/ 2312 w 988147"/>
                  <a:gd name="connsiteY161" fmla="*/ 420470 h 987501"/>
                  <a:gd name="connsiteX162" fmla="*/ 18115 w 988147"/>
                  <a:gd name="connsiteY162" fmla="*/ 407904 h 987501"/>
                  <a:gd name="connsiteX163" fmla="*/ 60761 w 988147"/>
                  <a:gd name="connsiteY163" fmla="*/ 406572 h 987501"/>
                  <a:gd name="connsiteX164" fmla="*/ 67044 w 988147"/>
                  <a:gd name="connsiteY164" fmla="*/ 406381 h 987501"/>
                  <a:gd name="connsiteX165" fmla="*/ 83989 w 988147"/>
                  <a:gd name="connsiteY165" fmla="*/ 393054 h 987501"/>
                  <a:gd name="connsiteX166" fmla="*/ 88938 w 988147"/>
                  <a:gd name="connsiteY166" fmla="*/ 374206 h 987501"/>
                  <a:gd name="connsiteX167" fmla="*/ 80943 w 988147"/>
                  <a:gd name="connsiteY167" fmla="*/ 356309 h 987501"/>
                  <a:gd name="connsiteX168" fmla="*/ 41913 w 988147"/>
                  <a:gd name="connsiteY168" fmla="*/ 331940 h 987501"/>
                  <a:gd name="connsiteX169" fmla="*/ 33155 w 988147"/>
                  <a:gd name="connsiteY169" fmla="*/ 306999 h 987501"/>
                  <a:gd name="connsiteX170" fmla="*/ 38676 w 988147"/>
                  <a:gd name="connsiteY170" fmla="*/ 295005 h 987501"/>
                  <a:gd name="connsiteX171" fmla="*/ 55811 w 988147"/>
                  <a:gd name="connsiteY171" fmla="*/ 287770 h 987501"/>
                  <a:gd name="connsiteX172" fmla="*/ 104551 w 988147"/>
                  <a:gd name="connsiteY172" fmla="*/ 299003 h 987501"/>
                  <a:gd name="connsiteX173" fmla="*/ 122256 w 988147"/>
                  <a:gd name="connsiteY173" fmla="*/ 293101 h 987501"/>
                  <a:gd name="connsiteX174" fmla="*/ 134251 w 988147"/>
                  <a:gd name="connsiteY174" fmla="*/ 272158 h 987501"/>
                  <a:gd name="connsiteX175" fmla="*/ 130824 w 988147"/>
                  <a:gd name="connsiteY175" fmla="*/ 254262 h 987501"/>
                  <a:gd name="connsiteX176" fmla="*/ 98458 w 988147"/>
                  <a:gd name="connsiteY176" fmla="*/ 219802 h 987501"/>
                  <a:gd name="connsiteX177" fmla="*/ 96554 w 988147"/>
                  <a:gd name="connsiteY177" fmla="*/ 195242 h 987501"/>
                  <a:gd name="connsiteX178" fmla="*/ 99791 w 988147"/>
                  <a:gd name="connsiteY178" fmla="*/ 190482 h 987501"/>
                  <a:gd name="connsiteX179" fmla="*/ 129110 w 988147"/>
                  <a:gd name="connsiteY179" fmla="*/ 184009 h 987501"/>
                  <a:gd name="connsiteX180" fmla="*/ 168711 w 988147"/>
                  <a:gd name="connsiteY180" fmla="*/ 205142 h 987501"/>
                  <a:gd name="connsiteX181" fmla="*/ 187369 w 988147"/>
                  <a:gd name="connsiteY181" fmla="*/ 203428 h 987501"/>
                  <a:gd name="connsiteX182" fmla="*/ 203361 w 988147"/>
                  <a:gd name="connsiteY182" fmla="*/ 187626 h 987501"/>
                  <a:gd name="connsiteX183" fmla="*/ 205456 w 988147"/>
                  <a:gd name="connsiteY183" fmla="*/ 168587 h 987501"/>
                  <a:gd name="connsiteX184" fmla="*/ 182419 w 988147"/>
                  <a:gd name="connsiteY184" fmla="*/ 125370 h 987501"/>
                  <a:gd name="connsiteX185" fmla="*/ 186417 w 988147"/>
                  <a:gd name="connsiteY185" fmla="*/ 103475 h 987501"/>
                  <a:gd name="connsiteX186" fmla="*/ 198411 w 988147"/>
                  <a:gd name="connsiteY186" fmla="*/ 94527 h 987501"/>
                  <a:gd name="connsiteX187" fmla="*/ 217831 w 988147"/>
                  <a:gd name="connsiteY187" fmla="*/ 96621 h 987501"/>
                  <a:gd name="connsiteX188" fmla="*/ 250768 w 988147"/>
                  <a:gd name="connsiteY188" fmla="*/ 127273 h 987501"/>
                  <a:gd name="connsiteX189" fmla="*/ 278564 w 988147"/>
                  <a:gd name="connsiteY189" fmla="*/ 131272 h 987501"/>
                  <a:gd name="connsiteX190" fmla="*/ 294176 w 988147"/>
                  <a:gd name="connsiteY190" fmla="*/ 121562 h 987501"/>
                  <a:gd name="connsiteX191" fmla="*/ 299507 w 988147"/>
                  <a:gd name="connsiteY191" fmla="*/ 105189 h 987501"/>
                  <a:gd name="connsiteX192" fmla="*/ 288465 w 988147"/>
                  <a:gd name="connsiteY192" fmla="*/ 57592 h 987501"/>
                  <a:gd name="connsiteX193" fmla="*/ 297794 w 988147"/>
                  <a:gd name="connsiteY193" fmla="*/ 37220 h 987501"/>
                  <a:gd name="connsiteX194" fmla="*/ 310549 w 988147"/>
                  <a:gd name="connsiteY194" fmla="*/ 31889 h 987501"/>
                  <a:gd name="connsiteX195" fmla="*/ 330731 w 988147"/>
                  <a:gd name="connsiteY195" fmla="*/ 39124 h 987501"/>
                  <a:gd name="connsiteX196" fmla="*/ 356243 w 988147"/>
                  <a:gd name="connsiteY196" fmla="*/ 80248 h 987501"/>
                  <a:gd name="connsiteX197" fmla="*/ 373949 w 988147"/>
                  <a:gd name="connsiteY197" fmla="*/ 88815 h 987501"/>
                  <a:gd name="connsiteX198" fmla="*/ 397747 w 988147"/>
                  <a:gd name="connsiteY198" fmla="*/ 82152 h 987501"/>
                  <a:gd name="connsiteX199" fmla="*/ 406505 w 988147"/>
                  <a:gd name="connsiteY199" fmla="*/ 69396 h 987501"/>
                  <a:gd name="connsiteX200" fmla="*/ 408409 w 988147"/>
                  <a:gd name="connsiteY200" fmla="*/ 19895 h 987501"/>
                  <a:gd name="connsiteX201" fmla="*/ 422497 w 988147"/>
                  <a:gd name="connsiteY201" fmla="*/ 1808 h 987501"/>
                  <a:gd name="connsiteX202" fmla="*/ 427638 w 988147"/>
                  <a:gd name="connsiteY202" fmla="*/ 666 h 987501"/>
                  <a:gd name="connsiteX203" fmla="*/ 456005 w 988147"/>
                  <a:gd name="connsiteY203" fmla="*/ 17991 h 987501"/>
                  <a:gd name="connsiteX204" fmla="*/ 468571 w 988147"/>
                  <a:gd name="connsiteY204" fmla="*/ 59876 h 987501"/>
                  <a:gd name="connsiteX205" fmla="*/ 480946 w 988147"/>
                  <a:gd name="connsiteY205" fmla="*/ 71109 h 987501"/>
                  <a:gd name="connsiteX206" fmla="*/ 507981 w 988147"/>
                  <a:gd name="connsiteY206" fmla="*/ 71109 h 987501"/>
                  <a:gd name="connsiteX207" fmla="*/ 519975 w 988147"/>
                  <a:gd name="connsiteY207" fmla="*/ 60257 h 987501"/>
                  <a:gd name="connsiteX208" fmla="*/ 534064 w 988147"/>
                  <a:gd name="connsiteY208" fmla="*/ 13993 h 987501"/>
                  <a:gd name="connsiteX209" fmla="*/ 553293 w 988147"/>
                  <a:gd name="connsiteY209" fmla="*/ 95 h 987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988147" h="987501">
                    <a:moveTo>
                      <a:pt x="494462" y="416074"/>
                    </a:moveTo>
                    <a:cubicBezTo>
                      <a:pt x="448227" y="416074"/>
                      <a:pt x="417292" y="453994"/>
                      <a:pt x="417459" y="492745"/>
                    </a:cubicBezTo>
                    <a:cubicBezTo>
                      <a:pt x="417625" y="535654"/>
                      <a:pt x="451387" y="570081"/>
                      <a:pt x="494129" y="570081"/>
                    </a:cubicBezTo>
                    <a:cubicBezTo>
                      <a:pt x="536872" y="570081"/>
                      <a:pt x="571133" y="536153"/>
                      <a:pt x="571299" y="493244"/>
                    </a:cubicBezTo>
                    <a:cubicBezTo>
                      <a:pt x="571466" y="450501"/>
                      <a:pt x="537870" y="416074"/>
                      <a:pt x="494462" y="416074"/>
                    </a:cubicBezTo>
                    <a:close/>
                    <a:moveTo>
                      <a:pt x="494795" y="187060"/>
                    </a:moveTo>
                    <a:cubicBezTo>
                      <a:pt x="662938" y="187393"/>
                      <a:pt x="800813" y="324934"/>
                      <a:pt x="800480" y="493576"/>
                    </a:cubicBezTo>
                    <a:cubicBezTo>
                      <a:pt x="800147" y="660389"/>
                      <a:pt x="664768" y="799262"/>
                      <a:pt x="493630" y="798929"/>
                    </a:cubicBezTo>
                    <a:cubicBezTo>
                      <a:pt x="321163" y="798430"/>
                      <a:pt x="187113" y="657728"/>
                      <a:pt x="188444" y="492579"/>
                    </a:cubicBezTo>
                    <a:cubicBezTo>
                      <a:pt x="187446" y="325100"/>
                      <a:pt x="325819" y="186727"/>
                      <a:pt x="494795" y="187060"/>
                    </a:cubicBezTo>
                    <a:close/>
                    <a:moveTo>
                      <a:pt x="494464" y="132604"/>
                    </a:moveTo>
                    <a:cubicBezTo>
                      <a:pt x="293795" y="132414"/>
                      <a:pt x="134251" y="293291"/>
                      <a:pt x="133489" y="491485"/>
                    </a:cubicBezTo>
                    <a:cubicBezTo>
                      <a:pt x="132728" y="694437"/>
                      <a:pt x="297413" y="853982"/>
                      <a:pt x="493893" y="853411"/>
                    </a:cubicBezTo>
                    <a:cubicBezTo>
                      <a:pt x="689801" y="854172"/>
                      <a:pt x="855057" y="696531"/>
                      <a:pt x="854867" y="492817"/>
                    </a:cubicBezTo>
                    <a:cubicBezTo>
                      <a:pt x="854677" y="292530"/>
                      <a:pt x="693990" y="132795"/>
                      <a:pt x="494464" y="132604"/>
                    </a:cubicBezTo>
                    <a:close/>
                    <a:moveTo>
                      <a:pt x="553293" y="95"/>
                    </a:moveTo>
                    <a:cubicBezTo>
                      <a:pt x="555007" y="95"/>
                      <a:pt x="556720" y="95"/>
                      <a:pt x="558434" y="285"/>
                    </a:cubicBezTo>
                    <a:cubicBezTo>
                      <a:pt x="575378" y="1999"/>
                      <a:pt x="580138" y="7139"/>
                      <a:pt x="580519" y="24083"/>
                    </a:cubicBezTo>
                    <a:cubicBezTo>
                      <a:pt x="580900" y="38934"/>
                      <a:pt x="581471" y="53594"/>
                      <a:pt x="581851" y="68444"/>
                    </a:cubicBezTo>
                    <a:cubicBezTo>
                      <a:pt x="582042" y="74346"/>
                      <a:pt x="584136" y="78915"/>
                      <a:pt x="589657" y="81390"/>
                    </a:cubicBezTo>
                    <a:cubicBezTo>
                      <a:pt x="598606" y="85388"/>
                      <a:pt x="607934" y="88054"/>
                      <a:pt x="617835" y="88815"/>
                    </a:cubicBezTo>
                    <a:cubicBezTo>
                      <a:pt x="623927" y="89196"/>
                      <a:pt x="628116" y="86721"/>
                      <a:pt x="631162" y="81771"/>
                    </a:cubicBezTo>
                    <a:cubicBezTo>
                      <a:pt x="639539" y="68253"/>
                      <a:pt x="648106" y="54736"/>
                      <a:pt x="656483" y="41218"/>
                    </a:cubicBezTo>
                    <a:cubicBezTo>
                      <a:pt x="663718" y="29795"/>
                      <a:pt x="668097" y="28272"/>
                      <a:pt x="681043" y="32651"/>
                    </a:cubicBezTo>
                    <a:cubicBezTo>
                      <a:pt x="682566" y="33222"/>
                      <a:pt x="683899" y="33603"/>
                      <a:pt x="685422" y="34174"/>
                    </a:cubicBezTo>
                    <a:cubicBezTo>
                      <a:pt x="700463" y="40647"/>
                      <a:pt x="702938" y="45407"/>
                      <a:pt x="699320" y="61400"/>
                    </a:cubicBezTo>
                    <a:cubicBezTo>
                      <a:pt x="696084" y="75678"/>
                      <a:pt x="692847" y="89767"/>
                      <a:pt x="689420" y="104046"/>
                    </a:cubicBezTo>
                    <a:cubicBezTo>
                      <a:pt x="687516" y="111852"/>
                      <a:pt x="689420" y="117944"/>
                      <a:pt x="696274" y="122514"/>
                    </a:cubicBezTo>
                    <a:cubicBezTo>
                      <a:pt x="703319" y="127273"/>
                      <a:pt x="710363" y="131652"/>
                      <a:pt x="718359" y="134699"/>
                    </a:cubicBezTo>
                    <a:cubicBezTo>
                      <a:pt x="724071" y="136793"/>
                      <a:pt x="728640" y="135460"/>
                      <a:pt x="733019" y="131272"/>
                    </a:cubicBezTo>
                    <a:cubicBezTo>
                      <a:pt x="744632" y="120229"/>
                      <a:pt x="756246" y="109567"/>
                      <a:pt x="768050" y="98715"/>
                    </a:cubicBezTo>
                    <a:cubicBezTo>
                      <a:pt x="777760" y="89577"/>
                      <a:pt x="783091" y="89196"/>
                      <a:pt x="793943" y="96621"/>
                    </a:cubicBezTo>
                    <a:cubicBezTo>
                      <a:pt x="794514" y="97002"/>
                      <a:pt x="794895" y="97192"/>
                      <a:pt x="795275" y="97573"/>
                    </a:cubicBezTo>
                    <a:cubicBezTo>
                      <a:pt x="813743" y="110900"/>
                      <a:pt x="811078" y="116612"/>
                      <a:pt x="803462" y="130510"/>
                    </a:cubicBezTo>
                    <a:cubicBezTo>
                      <a:pt x="796609" y="143076"/>
                      <a:pt x="790135" y="156022"/>
                      <a:pt x="783091" y="168587"/>
                    </a:cubicBezTo>
                    <a:cubicBezTo>
                      <a:pt x="779474" y="175251"/>
                      <a:pt x="780235" y="180963"/>
                      <a:pt x="784804" y="186674"/>
                    </a:cubicBezTo>
                    <a:cubicBezTo>
                      <a:pt x="789945" y="192957"/>
                      <a:pt x="795657" y="198669"/>
                      <a:pt x="801939" y="203619"/>
                    </a:cubicBezTo>
                    <a:cubicBezTo>
                      <a:pt x="807270" y="207807"/>
                      <a:pt x="812791" y="208378"/>
                      <a:pt x="819074" y="205142"/>
                    </a:cubicBezTo>
                    <a:cubicBezTo>
                      <a:pt x="833353" y="197336"/>
                      <a:pt x="847822" y="189721"/>
                      <a:pt x="862292" y="182295"/>
                    </a:cubicBezTo>
                    <a:cubicBezTo>
                      <a:pt x="872573" y="176965"/>
                      <a:pt x="878475" y="178107"/>
                      <a:pt x="885900" y="187246"/>
                    </a:cubicBezTo>
                    <a:cubicBezTo>
                      <a:pt x="888565" y="190291"/>
                      <a:pt x="891040" y="193528"/>
                      <a:pt x="893135" y="196955"/>
                    </a:cubicBezTo>
                    <a:cubicBezTo>
                      <a:pt x="898465" y="205332"/>
                      <a:pt x="897894" y="210853"/>
                      <a:pt x="891231" y="218279"/>
                    </a:cubicBezTo>
                    <a:cubicBezTo>
                      <a:pt x="879807" y="230654"/>
                      <a:pt x="868384" y="243219"/>
                      <a:pt x="856771" y="255404"/>
                    </a:cubicBezTo>
                    <a:cubicBezTo>
                      <a:pt x="852392" y="259973"/>
                      <a:pt x="851440" y="264924"/>
                      <a:pt x="853725" y="270635"/>
                    </a:cubicBezTo>
                    <a:cubicBezTo>
                      <a:pt x="857151" y="278822"/>
                      <a:pt x="861340" y="286437"/>
                      <a:pt x="866861" y="293481"/>
                    </a:cubicBezTo>
                    <a:cubicBezTo>
                      <a:pt x="871240" y="299193"/>
                      <a:pt x="876571" y="300716"/>
                      <a:pt x="883615" y="299003"/>
                    </a:cubicBezTo>
                    <a:cubicBezTo>
                      <a:pt x="899798" y="295005"/>
                      <a:pt x="916172" y="291387"/>
                      <a:pt x="932354" y="287960"/>
                    </a:cubicBezTo>
                    <a:cubicBezTo>
                      <a:pt x="940922" y="286056"/>
                      <a:pt x="946063" y="288532"/>
                      <a:pt x="950441" y="296337"/>
                    </a:cubicBezTo>
                    <a:cubicBezTo>
                      <a:pt x="952726" y="300526"/>
                      <a:pt x="954630" y="304905"/>
                      <a:pt x="956153" y="309474"/>
                    </a:cubicBezTo>
                    <a:cubicBezTo>
                      <a:pt x="959389" y="319945"/>
                      <a:pt x="957676" y="324896"/>
                      <a:pt x="948347" y="330798"/>
                    </a:cubicBezTo>
                    <a:cubicBezTo>
                      <a:pt x="935020" y="339175"/>
                      <a:pt x="921883" y="347932"/>
                      <a:pt x="908175" y="355738"/>
                    </a:cubicBezTo>
                    <a:cubicBezTo>
                      <a:pt x="900369" y="360307"/>
                      <a:pt x="898275" y="366400"/>
                      <a:pt x="899608" y="374396"/>
                    </a:cubicBezTo>
                    <a:cubicBezTo>
                      <a:pt x="900750" y="381821"/>
                      <a:pt x="902845" y="389056"/>
                      <a:pt x="905510" y="396100"/>
                    </a:cubicBezTo>
                    <a:cubicBezTo>
                      <a:pt x="907985" y="402573"/>
                      <a:pt x="912364" y="406001"/>
                      <a:pt x="919789" y="406191"/>
                    </a:cubicBezTo>
                    <a:cubicBezTo>
                      <a:pt x="936543" y="406381"/>
                      <a:pt x="953107" y="407524"/>
                      <a:pt x="969861" y="408095"/>
                    </a:cubicBezTo>
                    <a:cubicBezTo>
                      <a:pt x="978999" y="408476"/>
                      <a:pt x="983569" y="412093"/>
                      <a:pt x="986044" y="420851"/>
                    </a:cubicBezTo>
                    <a:cubicBezTo>
                      <a:pt x="987567" y="425801"/>
                      <a:pt x="988138" y="430941"/>
                      <a:pt x="988138" y="436272"/>
                    </a:cubicBezTo>
                    <a:cubicBezTo>
                      <a:pt x="988138" y="446553"/>
                      <a:pt x="985282" y="450742"/>
                      <a:pt x="975763" y="453788"/>
                    </a:cubicBezTo>
                    <a:cubicBezTo>
                      <a:pt x="960722" y="458548"/>
                      <a:pt x="945681" y="463117"/>
                      <a:pt x="930641" y="467686"/>
                    </a:cubicBezTo>
                    <a:cubicBezTo>
                      <a:pt x="919789" y="470923"/>
                      <a:pt x="916933" y="474350"/>
                      <a:pt x="916552" y="485582"/>
                    </a:cubicBezTo>
                    <a:cubicBezTo>
                      <a:pt x="916362" y="493388"/>
                      <a:pt x="915791" y="501384"/>
                      <a:pt x="917504" y="509191"/>
                    </a:cubicBezTo>
                    <a:cubicBezTo>
                      <a:pt x="918647" y="514521"/>
                      <a:pt x="921883" y="517758"/>
                      <a:pt x="927214" y="519471"/>
                    </a:cubicBezTo>
                    <a:cubicBezTo>
                      <a:pt x="943016" y="524231"/>
                      <a:pt x="958818" y="528991"/>
                      <a:pt x="974620" y="533941"/>
                    </a:cubicBezTo>
                    <a:cubicBezTo>
                      <a:pt x="985663" y="537368"/>
                      <a:pt x="988329" y="541176"/>
                      <a:pt x="988138" y="552789"/>
                    </a:cubicBezTo>
                    <a:cubicBezTo>
                      <a:pt x="988138" y="553931"/>
                      <a:pt x="988138" y="555074"/>
                      <a:pt x="988138" y="556216"/>
                    </a:cubicBezTo>
                    <a:cubicBezTo>
                      <a:pt x="987377" y="574113"/>
                      <a:pt x="981665" y="579824"/>
                      <a:pt x="963768" y="580395"/>
                    </a:cubicBezTo>
                    <a:cubicBezTo>
                      <a:pt x="948728" y="580776"/>
                      <a:pt x="933878" y="581538"/>
                      <a:pt x="918837" y="581728"/>
                    </a:cubicBezTo>
                    <a:cubicBezTo>
                      <a:pt x="913125" y="581918"/>
                      <a:pt x="909127" y="584394"/>
                      <a:pt x="906843" y="589153"/>
                    </a:cubicBezTo>
                    <a:cubicBezTo>
                      <a:pt x="902654" y="598101"/>
                      <a:pt x="899989" y="607430"/>
                      <a:pt x="899227" y="617330"/>
                    </a:cubicBezTo>
                    <a:cubicBezTo>
                      <a:pt x="898656" y="623613"/>
                      <a:pt x="901321" y="627802"/>
                      <a:pt x="906652" y="631038"/>
                    </a:cubicBezTo>
                    <a:cubicBezTo>
                      <a:pt x="919979" y="639225"/>
                      <a:pt x="933116" y="647412"/>
                      <a:pt x="946253" y="655789"/>
                    </a:cubicBezTo>
                    <a:cubicBezTo>
                      <a:pt x="958247" y="663214"/>
                      <a:pt x="959770" y="667783"/>
                      <a:pt x="955201" y="681110"/>
                    </a:cubicBezTo>
                    <a:cubicBezTo>
                      <a:pt x="953678" y="685680"/>
                      <a:pt x="951584" y="690058"/>
                      <a:pt x="948918" y="694057"/>
                    </a:cubicBezTo>
                    <a:cubicBezTo>
                      <a:pt x="946443" y="697674"/>
                      <a:pt x="942445" y="700149"/>
                      <a:pt x="936734" y="700149"/>
                    </a:cubicBezTo>
                    <a:cubicBezTo>
                      <a:pt x="926643" y="697864"/>
                      <a:pt x="916552" y="695579"/>
                      <a:pt x="906462" y="693485"/>
                    </a:cubicBezTo>
                    <a:cubicBezTo>
                      <a:pt x="898275" y="691581"/>
                      <a:pt x="889898" y="689868"/>
                      <a:pt x="881711" y="687774"/>
                    </a:cubicBezTo>
                    <a:cubicBezTo>
                      <a:pt x="876381" y="686441"/>
                      <a:pt x="872192" y="687964"/>
                      <a:pt x="868765" y="691772"/>
                    </a:cubicBezTo>
                    <a:cubicBezTo>
                      <a:pt x="861721" y="699959"/>
                      <a:pt x="856199" y="709288"/>
                      <a:pt x="853154" y="719759"/>
                    </a:cubicBezTo>
                    <a:cubicBezTo>
                      <a:pt x="851630" y="724709"/>
                      <a:pt x="853915" y="728326"/>
                      <a:pt x="856961" y="731753"/>
                    </a:cubicBezTo>
                    <a:cubicBezTo>
                      <a:pt x="868004" y="743748"/>
                      <a:pt x="879236" y="755742"/>
                      <a:pt x="890279" y="767546"/>
                    </a:cubicBezTo>
                    <a:cubicBezTo>
                      <a:pt x="898656" y="776494"/>
                      <a:pt x="899037" y="781825"/>
                      <a:pt x="892373" y="792106"/>
                    </a:cubicBezTo>
                    <a:cubicBezTo>
                      <a:pt x="891992" y="792677"/>
                      <a:pt x="891612" y="793439"/>
                      <a:pt x="891040" y="794010"/>
                    </a:cubicBezTo>
                    <a:cubicBezTo>
                      <a:pt x="878475" y="810954"/>
                      <a:pt x="872954" y="811145"/>
                      <a:pt x="857532" y="802387"/>
                    </a:cubicBezTo>
                    <a:cubicBezTo>
                      <a:pt x="844966" y="795152"/>
                      <a:pt x="831640" y="788679"/>
                      <a:pt x="818884" y="781825"/>
                    </a:cubicBezTo>
                    <a:cubicBezTo>
                      <a:pt x="813553" y="778969"/>
                      <a:pt x="808603" y="778969"/>
                      <a:pt x="803843" y="782396"/>
                    </a:cubicBezTo>
                    <a:cubicBezTo>
                      <a:pt x="796227" y="787727"/>
                      <a:pt x="789754" y="794200"/>
                      <a:pt x="784233" y="801625"/>
                    </a:cubicBezTo>
                    <a:cubicBezTo>
                      <a:pt x="780235" y="806956"/>
                      <a:pt x="780045" y="812287"/>
                      <a:pt x="783281" y="818189"/>
                    </a:cubicBezTo>
                    <a:cubicBezTo>
                      <a:pt x="791087" y="832468"/>
                      <a:pt x="798703" y="846937"/>
                      <a:pt x="806128" y="861407"/>
                    </a:cubicBezTo>
                    <a:cubicBezTo>
                      <a:pt x="811268" y="871498"/>
                      <a:pt x="810507" y="876067"/>
                      <a:pt x="802320" y="883873"/>
                    </a:cubicBezTo>
                    <a:cubicBezTo>
                      <a:pt x="800987" y="885015"/>
                      <a:pt x="799845" y="886348"/>
                      <a:pt x="798512" y="887300"/>
                    </a:cubicBezTo>
                    <a:cubicBezTo>
                      <a:pt x="786328" y="896248"/>
                      <a:pt x="780045" y="900627"/>
                      <a:pt x="765766" y="886157"/>
                    </a:cubicBezTo>
                    <a:cubicBezTo>
                      <a:pt x="755485" y="875686"/>
                      <a:pt x="744442" y="866357"/>
                      <a:pt x="733781" y="856266"/>
                    </a:cubicBezTo>
                    <a:cubicBezTo>
                      <a:pt x="728830" y="851507"/>
                      <a:pt x="723500" y="850555"/>
                      <a:pt x="717407" y="853030"/>
                    </a:cubicBezTo>
                    <a:cubicBezTo>
                      <a:pt x="709411" y="856266"/>
                      <a:pt x="701796" y="860455"/>
                      <a:pt x="694941" y="865786"/>
                    </a:cubicBezTo>
                    <a:cubicBezTo>
                      <a:pt x="689230" y="870165"/>
                      <a:pt x="687707" y="875686"/>
                      <a:pt x="689420" y="882540"/>
                    </a:cubicBezTo>
                    <a:cubicBezTo>
                      <a:pt x="693418" y="899104"/>
                      <a:pt x="697226" y="915858"/>
                      <a:pt x="700844" y="932421"/>
                    </a:cubicBezTo>
                    <a:cubicBezTo>
                      <a:pt x="702367" y="939656"/>
                      <a:pt x="699892" y="945177"/>
                      <a:pt x="693418" y="948985"/>
                    </a:cubicBezTo>
                    <a:cubicBezTo>
                      <a:pt x="689039" y="951651"/>
                      <a:pt x="684280" y="953745"/>
                      <a:pt x="679330" y="955268"/>
                    </a:cubicBezTo>
                    <a:cubicBezTo>
                      <a:pt x="669239" y="958504"/>
                      <a:pt x="663528" y="956600"/>
                      <a:pt x="657816" y="947653"/>
                    </a:cubicBezTo>
                    <a:cubicBezTo>
                      <a:pt x="649439" y="934325"/>
                      <a:pt x="640872" y="921189"/>
                      <a:pt x="632875" y="907481"/>
                    </a:cubicBezTo>
                    <a:cubicBezTo>
                      <a:pt x="628496" y="900056"/>
                      <a:pt x="622785" y="897200"/>
                      <a:pt x="614217" y="898723"/>
                    </a:cubicBezTo>
                    <a:cubicBezTo>
                      <a:pt x="607363" y="900056"/>
                      <a:pt x="600700" y="901769"/>
                      <a:pt x="594226" y="904054"/>
                    </a:cubicBezTo>
                    <a:cubicBezTo>
                      <a:pt x="585279" y="907290"/>
                      <a:pt x="582423" y="911098"/>
                      <a:pt x="582042" y="920617"/>
                    </a:cubicBezTo>
                    <a:cubicBezTo>
                      <a:pt x="581471" y="935658"/>
                      <a:pt x="581090" y="950508"/>
                      <a:pt x="580709" y="965549"/>
                    </a:cubicBezTo>
                    <a:cubicBezTo>
                      <a:pt x="580328" y="979257"/>
                      <a:pt x="576902" y="983636"/>
                      <a:pt x="563384" y="986111"/>
                    </a:cubicBezTo>
                    <a:cubicBezTo>
                      <a:pt x="559767" y="986872"/>
                      <a:pt x="556149" y="987253"/>
                      <a:pt x="552532" y="987443"/>
                    </a:cubicBezTo>
                    <a:cubicBezTo>
                      <a:pt x="543584" y="988015"/>
                      <a:pt x="537872" y="984397"/>
                      <a:pt x="535016" y="975639"/>
                    </a:cubicBezTo>
                    <a:cubicBezTo>
                      <a:pt x="529876" y="959647"/>
                      <a:pt x="524925" y="943845"/>
                      <a:pt x="520356" y="927852"/>
                    </a:cubicBezTo>
                    <a:cubicBezTo>
                      <a:pt x="518262" y="920617"/>
                      <a:pt x="513883" y="917190"/>
                      <a:pt x="506648" y="916048"/>
                    </a:cubicBezTo>
                    <a:cubicBezTo>
                      <a:pt x="498271" y="914906"/>
                      <a:pt x="489894" y="914906"/>
                      <a:pt x="481517" y="916238"/>
                    </a:cubicBezTo>
                    <a:cubicBezTo>
                      <a:pt x="475235" y="917190"/>
                      <a:pt x="471236" y="920427"/>
                      <a:pt x="469332" y="926710"/>
                    </a:cubicBezTo>
                    <a:cubicBezTo>
                      <a:pt x="464954" y="941750"/>
                      <a:pt x="460194" y="956791"/>
                      <a:pt x="455434" y="971832"/>
                    </a:cubicBezTo>
                    <a:cubicBezTo>
                      <a:pt x="451246" y="985349"/>
                      <a:pt x="445915" y="988776"/>
                      <a:pt x="432017" y="986872"/>
                    </a:cubicBezTo>
                    <a:cubicBezTo>
                      <a:pt x="411074" y="984016"/>
                      <a:pt x="408599" y="981160"/>
                      <a:pt x="408409" y="960218"/>
                    </a:cubicBezTo>
                    <a:cubicBezTo>
                      <a:pt x="408218" y="946510"/>
                      <a:pt x="407647" y="932992"/>
                      <a:pt x="407266" y="919285"/>
                    </a:cubicBezTo>
                    <a:cubicBezTo>
                      <a:pt x="407076" y="913002"/>
                      <a:pt x="404601" y="908052"/>
                      <a:pt x="398699" y="905577"/>
                    </a:cubicBezTo>
                    <a:cubicBezTo>
                      <a:pt x="389751" y="901769"/>
                      <a:pt x="380612" y="899104"/>
                      <a:pt x="370902" y="898532"/>
                    </a:cubicBezTo>
                    <a:cubicBezTo>
                      <a:pt x="365000" y="898152"/>
                      <a:pt x="360812" y="900436"/>
                      <a:pt x="357575" y="905577"/>
                    </a:cubicBezTo>
                    <a:cubicBezTo>
                      <a:pt x="349389" y="919285"/>
                      <a:pt x="340631" y="932612"/>
                      <a:pt x="332254" y="946129"/>
                    </a:cubicBezTo>
                    <a:cubicBezTo>
                      <a:pt x="325590" y="956791"/>
                      <a:pt x="320450" y="958695"/>
                      <a:pt x="308645" y="954697"/>
                    </a:cubicBezTo>
                    <a:cubicBezTo>
                      <a:pt x="308074" y="954506"/>
                      <a:pt x="307503" y="954316"/>
                      <a:pt x="306932" y="954126"/>
                    </a:cubicBezTo>
                    <a:cubicBezTo>
                      <a:pt x="288655" y="946701"/>
                      <a:pt x="285038" y="942512"/>
                      <a:pt x="289797" y="924235"/>
                    </a:cubicBezTo>
                    <a:cubicBezTo>
                      <a:pt x="293415" y="910336"/>
                      <a:pt x="296080" y="896248"/>
                      <a:pt x="299507" y="882159"/>
                    </a:cubicBezTo>
                    <a:cubicBezTo>
                      <a:pt x="301220" y="874924"/>
                      <a:pt x="299316" y="869403"/>
                      <a:pt x="293224" y="865024"/>
                    </a:cubicBezTo>
                    <a:cubicBezTo>
                      <a:pt x="286751" y="860455"/>
                      <a:pt x="280088" y="856457"/>
                      <a:pt x="272853" y="853220"/>
                    </a:cubicBezTo>
                    <a:cubicBezTo>
                      <a:pt x="265999" y="850174"/>
                      <a:pt x="260097" y="851316"/>
                      <a:pt x="254385" y="856647"/>
                    </a:cubicBezTo>
                    <a:cubicBezTo>
                      <a:pt x="242962" y="867499"/>
                      <a:pt x="231348" y="878161"/>
                      <a:pt x="219925" y="888823"/>
                    </a:cubicBezTo>
                    <a:cubicBezTo>
                      <a:pt x="211358" y="897010"/>
                      <a:pt x="205837" y="897390"/>
                      <a:pt x="195746" y="891107"/>
                    </a:cubicBezTo>
                    <a:cubicBezTo>
                      <a:pt x="194604" y="890346"/>
                      <a:pt x="193461" y="889584"/>
                      <a:pt x="192319" y="888823"/>
                    </a:cubicBezTo>
                    <a:cubicBezTo>
                      <a:pt x="177659" y="878352"/>
                      <a:pt x="176326" y="872830"/>
                      <a:pt x="184703" y="857028"/>
                    </a:cubicBezTo>
                    <a:cubicBezTo>
                      <a:pt x="191557" y="844082"/>
                      <a:pt x="198221" y="831135"/>
                      <a:pt x="205265" y="818379"/>
                    </a:cubicBezTo>
                    <a:cubicBezTo>
                      <a:pt x="208883" y="811716"/>
                      <a:pt x="208312" y="806004"/>
                      <a:pt x="203742" y="800293"/>
                    </a:cubicBezTo>
                    <a:cubicBezTo>
                      <a:pt x="198792" y="794010"/>
                      <a:pt x="193080" y="788298"/>
                      <a:pt x="186607" y="783348"/>
                    </a:cubicBezTo>
                    <a:cubicBezTo>
                      <a:pt x="180896" y="778969"/>
                      <a:pt x="175184" y="778589"/>
                      <a:pt x="168901" y="782015"/>
                    </a:cubicBezTo>
                    <a:cubicBezTo>
                      <a:pt x="154812" y="789631"/>
                      <a:pt x="140533" y="797246"/>
                      <a:pt x="126064" y="804672"/>
                    </a:cubicBezTo>
                    <a:cubicBezTo>
                      <a:pt x="115974" y="810002"/>
                      <a:pt x="110072" y="808670"/>
                      <a:pt x="102647" y="800293"/>
                    </a:cubicBezTo>
                    <a:cubicBezTo>
                      <a:pt x="102075" y="799721"/>
                      <a:pt x="101695" y="799150"/>
                      <a:pt x="101123" y="798579"/>
                    </a:cubicBezTo>
                    <a:cubicBezTo>
                      <a:pt x="87986" y="783348"/>
                      <a:pt x="88177" y="778017"/>
                      <a:pt x="102075" y="763548"/>
                    </a:cubicBezTo>
                    <a:cubicBezTo>
                      <a:pt x="111785" y="753267"/>
                      <a:pt x="120924" y="742796"/>
                      <a:pt x="130824" y="732895"/>
                    </a:cubicBezTo>
                    <a:cubicBezTo>
                      <a:pt x="135774" y="727755"/>
                      <a:pt x="136726" y="722424"/>
                      <a:pt x="134251" y="716141"/>
                    </a:cubicBezTo>
                    <a:cubicBezTo>
                      <a:pt x="131014" y="707955"/>
                      <a:pt x="126445" y="700339"/>
                      <a:pt x="121114" y="693295"/>
                    </a:cubicBezTo>
                    <a:cubicBezTo>
                      <a:pt x="116735" y="687583"/>
                      <a:pt x="110833" y="687012"/>
                      <a:pt x="104551" y="688535"/>
                    </a:cubicBezTo>
                    <a:cubicBezTo>
                      <a:pt x="90652" y="691772"/>
                      <a:pt x="76944" y="695008"/>
                      <a:pt x="63046" y="698055"/>
                    </a:cubicBezTo>
                    <a:cubicBezTo>
                      <a:pt x="61142" y="698435"/>
                      <a:pt x="59238" y="699007"/>
                      <a:pt x="57525" y="699387"/>
                    </a:cubicBezTo>
                    <a:cubicBezTo>
                      <a:pt x="47053" y="701291"/>
                      <a:pt x="41723" y="698816"/>
                      <a:pt x="36963" y="689297"/>
                    </a:cubicBezTo>
                    <a:cubicBezTo>
                      <a:pt x="35249" y="685680"/>
                      <a:pt x="33536" y="682062"/>
                      <a:pt x="32203" y="678255"/>
                    </a:cubicBezTo>
                    <a:cubicBezTo>
                      <a:pt x="28776" y="668164"/>
                      <a:pt x="30680" y="662452"/>
                      <a:pt x="39819" y="656741"/>
                    </a:cubicBezTo>
                    <a:cubicBezTo>
                      <a:pt x="52765" y="648554"/>
                      <a:pt x="65902" y="640367"/>
                      <a:pt x="78848" y="632371"/>
                    </a:cubicBezTo>
                    <a:cubicBezTo>
                      <a:pt x="89129" y="625898"/>
                      <a:pt x="90652" y="622280"/>
                      <a:pt x="88177" y="610477"/>
                    </a:cubicBezTo>
                    <a:cubicBezTo>
                      <a:pt x="86654" y="603813"/>
                      <a:pt x="84940" y="596959"/>
                      <a:pt x="82275" y="590676"/>
                    </a:cubicBezTo>
                    <a:cubicBezTo>
                      <a:pt x="79609" y="584394"/>
                      <a:pt x="75040" y="581347"/>
                      <a:pt x="67996" y="581157"/>
                    </a:cubicBezTo>
                    <a:cubicBezTo>
                      <a:pt x="52575" y="580966"/>
                      <a:pt x="37344" y="580395"/>
                      <a:pt x="21922" y="579824"/>
                    </a:cubicBezTo>
                    <a:cubicBezTo>
                      <a:pt x="8024" y="579443"/>
                      <a:pt x="3836" y="575826"/>
                      <a:pt x="1360" y="562499"/>
                    </a:cubicBezTo>
                    <a:cubicBezTo>
                      <a:pt x="1170" y="561166"/>
                      <a:pt x="789" y="559834"/>
                      <a:pt x="599" y="558501"/>
                    </a:cubicBezTo>
                    <a:cubicBezTo>
                      <a:pt x="-1496" y="541556"/>
                      <a:pt x="1360" y="537177"/>
                      <a:pt x="17924" y="532227"/>
                    </a:cubicBezTo>
                    <a:cubicBezTo>
                      <a:pt x="31632" y="528039"/>
                      <a:pt x="45340" y="523469"/>
                      <a:pt x="59238" y="519662"/>
                    </a:cubicBezTo>
                    <a:cubicBezTo>
                      <a:pt x="66854" y="517568"/>
                      <a:pt x="70852" y="513189"/>
                      <a:pt x="71614" y="505763"/>
                    </a:cubicBezTo>
                    <a:cubicBezTo>
                      <a:pt x="72375" y="497006"/>
                      <a:pt x="72756" y="488057"/>
                      <a:pt x="71042" y="479300"/>
                    </a:cubicBezTo>
                    <a:cubicBezTo>
                      <a:pt x="70090" y="473588"/>
                      <a:pt x="66854" y="470161"/>
                      <a:pt x="61333" y="468447"/>
                    </a:cubicBezTo>
                    <a:cubicBezTo>
                      <a:pt x="46673" y="464069"/>
                      <a:pt x="32013" y="459500"/>
                      <a:pt x="17353" y="454930"/>
                    </a:cubicBezTo>
                    <a:cubicBezTo>
                      <a:pt x="1360" y="449980"/>
                      <a:pt x="-353" y="447315"/>
                      <a:pt x="599" y="430560"/>
                    </a:cubicBezTo>
                    <a:cubicBezTo>
                      <a:pt x="789" y="427133"/>
                      <a:pt x="1551" y="423707"/>
                      <a:pt x="2312" y="420470"/>
                    </a:cubicBezTo>
                    <a:cubicBezTo>
                      <a:pt x="4597" y="412093"/>
                      <a:pt x="9357" y="408285"/>
                      <a:pt x="18115" y="407904"/>
                    </a:cubicBezTo>
                    <a:cubicBezTo>
                      <a:pt x="32393" y="407333"/>
                      <a:pt x="46482" y="406953"/>
                      <a:pt x="60761" y="406572"/>
                    </a:cubicBezTo>
                    <a:cubicBezTo>
                      <a:pt x="62856" y="406572"/>
                      <a:pt x="64950" y="406381"/>
                      <a:pt x="67044" y="406381"/>
                    </a:cubicBezTo>
                    <a:cubicBezTo>
                      <a:pt x="76563" y="406762"/>
                      <a:pt x="81513" y="401431"/>
                      <a:pt x="83989" y="393054"/>
                    </a:cubicBezTo>
                    <a:cubicBezTo>
                      <a:pt x="85892" y="386771"/>
                      <a:pt x="87606" y="380489"/>
                      <a:pt x="88938" y="374206"/>
                    </a:cubicBezTo>
                    <a:cubicBezTo>
                      <a:pt x="90652" y="365448"/>
                      <a:pt x="88558" y="361259"/>
                      <a:pt x="80943" y="356309"/>
                    </a:cubicBezTo>
                    <a:cubicBezTo>
                      <a:pt x="67996" y="348123"/>
                      <a:pt x="54859" y="339936"/>
                      <a:pt x="41913" y="331940"/>
                    </a:cubicBezTo>
                    <a:cubicBezTo>
                      <a:pt x="30300" y="324705"/>
                      <a:pt x="28586" y="320136"/>
                      <a:pt x="33155" y="306999"/>
                    </a:cubicBezTo>
                    <a:cubicBezTo>
                      <a:pt x="34488" y="302811"/>
                      <a:pt x="36201" y="298622"/>
                      <a:pt x="38676" y="295005"/>
                    </a:cubicBezTo>
                    <a:cubicBezTo>
                      <a:pt x="42674" y="288912"/>
                      <a:pt x="48196" y="285866"/>
                      <a:pt x="55811" y="287770"/>
                    </a:cubicBezTo>
                    <a:cubicBezTo>
                      <a:pt x="71994" y="291578"/>
                      <a:pt x="88368" y="295005"/>
                      <a:pt x="104551" y="299003"/>
                    </a:cubicBezTo>
                    <a:cubicBezTo>
                      <a:pt x="111975" y="300907"/>
                      <a:pt x="117687" y="299193"/>
                      <a:pt x="122256" y="293101"/>
                    </a:cubicBezTo>
                    <a:cubicBezTo>
                      <a:pt x="127016" y="286628"/>
                      <a:pt x="131205" y="279583"/>
                      <a:pt x="134251" y="272158"/>
                    </a:cubicBezTo>
                    <a:cubicBezTo>
                      <a:pt x="136916" y="265495"/>
                      <a:pt x="136155" y="259783"/>
                      <a:pt x="130824" y="254262"/>
                    </a:cubicBezTo>
                    <a:cubicBezTo>
                      <a:pt x="119781" y="243029"/>
                      <a:pt x="109310" y="231415"/>
                      <a:pt x="98458" y="219802"/>
                    </a:cubicBezTo>
                    <a:cubicBezTo>
                      <a:pt x="90081" y="210663"/>
                      <a:pt x="89700" y="205523"/>
                      <a:pt x="96554" y="195242"/>
                    </a:cubicBezTo>
                    <a:cubicBezTo>
                      <a:pt x="97696" y="193719"/>
                      <a:pt x="98648" y="192005"/>
                      <a:pt x="99791" y="190482"/>
                    </a:cubicBezTo>
                    <a:cubicBezTo>
                      <a:pt x="109500" y="177726"/>
                      <a:pt x="114831" y="176584"/>
                      <a:pt x="129110" y="184009"/>
                    </a:cubicBezTo>
                    <a:cubicBezTo>
                      <a:pt x="142437" y="191053"/>
                      <a:pt x="155764" y="197907"/>
                      <a:pt x="168711" y="205142"/>
                    </a:cubicBezTo>
                    <a:cubicBezTo>
                      <a:pt x="175565" y="208950"/>
                      <a:pt x="181657" y="208188"/>
                      <a:pt x="187369" y="203428"/>
                    </a:cubicBezTo>
                    <a:cubicBezTo>
                      <a:pt x="193080" y="198669"/>
                      <a:pt x="198411" y="193338"/>
                      <a:pt x="203361" y="187626"/>
                    </a:cubicBezTo>
                    <a:cubicBezTo>
                      <a:pt x="208312" y="181724"/>
                      <a:pt x="209454" y="175822"/>
                      <a:pt x="205456" y="168587"/>
                    </a:cubicBezTo>
                    <a:cubicBezTo>
                      <a:pt x="197459" y="154309"/>
                      <a:pt x="190034" y="139839"/>
                      <a:pt x="182419" y="125370"/>
                    </a:cubicBezTo>
                    <a:cubicBezTo>
                      <a:pt x="177469" y="115850"/>
                      <a:pt x="178611" y="110710"/>
                      <a:pt x="186417" y="103475"/>
                    </a:cubicBezTo>
                    <a:cubicBezTo>
                      <a:pt x="190034" y="100048"/>
                      <a:pt x="194032" y="97192"/>
                      <a:pt x="198411" y="94527"/>
                    </a:cubicBezTo>
                    <a:cubicBezTo>
                      <a:pt x="206027" y="90148"/>
                      <a:pt x="211358" y="90719"/>
                      <a:pt x="217831" y="96621"/>
                    </a:cubicBezTo>
                    <a:cubicBezTo>
                      <a:pt x="228873" y="106711"/>
                      <a:pt x="239916" y="116992"/>
                      <a:pt x="250768" y="127273"/>
                    </a:cubicBezTo>
                    <a:cubicBezTo>
                      <a:pt x="262191" y="138126"/>
                      <a:pt x="264666" y="138506"/>
                      <a:pt x="278564" y="131272"/>
                    </a:cubicBezTo>
                    <a:cubicBezTo>
                      <a:pt x="284086" y="128416"/>
                      <a:pt x="289226" y="125370"/>
                      <a:pt x="294176" y="121562"/>
                    </a:cubicBezTo>
                    <a:cubicBezTo>
                      <a:pt x="299507" y="117183"/>
                      <a:pt x="301220" y="112043"/>
                      <a:pt x="299507" y="105189"/>
                    </a:cubicBezTo>
                    <a:cubicBezTo>
                      <a:pt x="295509" y="89386"/>
                      <a:pt x="292082" y="73394"/>
                      <a:pt x="288465" y="57592"/>
                    </a:cubicBezTo>
                    <a:cubicBezTo>
                      <a:pt x="286180" y="47311"/>
                      <a:pt x="288655" y="42170"/>
                      <a:pt x="297794" y="37220"/>
                    </a:cubicBezTo>
                    <a:cubicBezTo>
                      <a:pt x="301982" y="35126"/>
                      <a:pt x="306170" y="33412"/>
                      <a:pt x="310549" y="31889"/>
                    </a:cubicBezTo>
                    <a:cubicBezTo>
                      <a:pt x="319878" y="29034"/>
                      <a:pt x="325209" y="30747"/>
                      <a:pt x="330731" y="39124"/>
                    </a:cubicBezTo>
                    <a:cubicBezTo>
                      <a:pt x="339488" y="52642"/>
                      <a:pt x="348246" y="66159"/>
                      <a:pt x="356243" y="80248"/>
                    </a:cubicBezTo>
                    <a:cubicBezTo>
                      <a:pt x="360431" y="87483"/>
                      <a:pt x="366142" y="89957"/>
                      <a:pt x="373949" y="88815"/>
                    </a:cubicBezTo>
                    <a:cubicBezTo>
                      <a:pt x="382135" y="87483"/>
                      <a:pt x="390132" y="85388"/>
                      <a:pt x="397747" y="82152"/>
                    </a:cubicBezTo>
                    <a:cubicBezTo>
                      <a:pt x="403268" y="79677"/>
                      <a:pt x="406314" y="75869"/>
                      <a:pt x="406505" y="69396"/>
                    </a:cubicBezTo>
                    <a:cubicBezTo>
                      <a:pt x="406886" y="52832"/>
                      <a:pt x="407837" y="36459"/>
                      <a:pt x="408409" y="19895"/>
                    </a:cubicBezTo>
                    <a:cubicBezTo>
                      <a:pt x="408789" y="9233"/>
                      <a:pt x="412216" y="4664"/>
                      <a:pt x="422497" y="1808"/>
                    </a:cubicBezTo>
                    <a:cubicBezTo>
                      <a:pt x="424210" y="1427"/>
                      <a:pt x="425924" y="856"/>
                      <a:pt x="427638" y="666"/>
                    </a:cubicBezTo>
                    <a:cubicBezTo>
                      <a:pt x="446486" y="-1429"/>
                      <a:pt x="451056" y="666"/>
                      <a:pt x="456005" y="17991"/>
                    </a:cubicBezTo>
                    <a:cubicBezTo>
                      <a:pt x="460003" y="32080"/>
                      <a:pt x="464763" y="45788"/>
                      <a:pt x="468571" y="59876"/>
                    </a:cubicBezTo>
                    <a:cubicBezTo>
                      <a:pt x="470475" y="66540"/>
                      <a:pt x="474473" y="70157"/>
                      <a:pt x="480946" y="71109"/>
                    </a:cubicBezTo>
                    <a:cubicBezTo>
                      <a:pt x="489894" y="72252"/>
                      <a:pt x="499033" y="72252"/>
                      <a:pt x="507981" y="71109"/>
                    </a:cubicBezTo>
                    <a:cubicBezTo>
                      <a:pt x="514264" y="70348"/>
                      <a:pt x="518071" y="66540"/>
                      <a:pt x="519975" y="60257"/>
                    </a:cubicBezTo>
                    <a:cubicBezTo>
                      <a:pt x="524545" y="44836"/>
                      <a:pt x="529304" y="29415"/>
                      <a:pt x="534064" y="13993"/>
                    </a:cubicBezTo>
                    <a:cubicBezTo>
                      <a:pt x="537682" y="2570"/>
                      <a:pt x="541299" y="-96"/>
                      <a:pt x="553293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62F60DB-C699-9AA4-EEE5-4241E26311CE}"/>
                  </a:ext>
                </a:extLst>
              </p:cNvPr>
              <p:cNvSpPr/>
              <p:nvPr/>
            </p:nvSpPr>
            <p:spPr>
              <a:xfrm>
                <a:off x="6929767" y="2941438"/>
                <a:ext cx="233656" cy="237854"/>
              </a:xfrm>
              <a:custGeom>
                <a:avLst/>
                <a:gdLst>
                  <a:gd name="connsiteX0" fmla="*/ 879664 w 1723364"/>
                  <a:gd name="connsiteY0" fmla="*/ 267 h 1754322"/>
                  <a:gd name="connsiteX1" fmla="*/ 964801 w 1723364"/>
                  <a:gd name="connsiteY1" fmla="*/ 5943 h 1754322"/>
                  <a:gd name="connsiteX2" fmla="*/ 979248 w 1723364"/>
                  <a:gd name="connsiteY2" fmla="*/ 18843 h 1754322"/>
                  <a:gd name="connsiteX3" fmla="*/ 977700 w 1723364"/>
                  <a:gd name="connsiteY3" fmla="*/ 158673 h 1754322"/>
                  <a:gd name="connsiteX4" fmla="*/ 968928 w 1723364"/>
                  <a:gd name="connsiteY4" fmla="*/ 213366 h 1754322"/>
                  <a:gd name="connsiteX5" fmla="*/ 979764 w 1723364"/>
                  <a:gd name="connsiteY5" fmla="*/ 229877 h 1754322"/>
                  <a:gd name="connsiteX6" fmla="*/ 1149520 w 1723364"/>
                  <a:gd name="connsiteY6" fmla="*/ 285087 h 1754322"/>
                  <a:gd name="connsiteX7" fmla="*/ 1166548 w 1723364"/>
                  <a:gd name="connsiteY7" fmla="*/ 278379 h 1754322"/>
                  <a:gd name="connsiteX8" fmla="*/ 1210406 w 1723364"/>
                  <a:gd name="connsiteY8" fmla="*/ 190663 h 1754322"/>
                  <a:gd name="connsiteX9" fmla="*/ 1263035 w 1723364"/>
                  <a:gd name="connsiteY9" fmla="*/ 123070 h 1754322"/>
                  <a:gd name="connsiteX10" fmla="*/ 1304314 w 1723364"/>
                  <a:gd name="connsiteY10" fmla="*/ 119458 h 1754322"/>
                  <a:gd name="connsiteX11" fmla="*/ 1458075 w 1723364"/>
                  <a:gd name="connsiteY11" fmla="*/ 231941 h 1754322"/>
                  <a:gd name="connsiteX12" fmla="*/ 1462203 w 1723364"/>
                  <a:gd name="connsiteY12" fmla="*/ 251549 h 1754322"/>
                  <a:gd name="connsiteX13" fmla="*/ 1461171 w 1723364"/>
                  <a:gd name="connsiteY13" fmla="*/ 254128 h 1754322"/>
                  <a:gd name="connsiteX14" fmla="*/ 1396158 w 1723364"/>
                  <a:gd name="connsiteY14" fmla="*/ 347004 h 1754322"/>
                  <a:gd name="connsiteX15" fmla="*/ 1337336 w 1723364"/>
                  <a:gd name="connsiteY15" fmla="*/ 404794 h 1754322"/>
                  <a:gd name="connsiteX16" fmla="*/ 1336304 w 1723364"/>
                  <a:gd name="connsiteY16" fmla="*/ 419757 h 1754322"/>
                  <a:gd name="connsiteX17" fmla="*/ 1369327 w 1723364"/>
                  <a:gd name="connsiteY17" fmla="*/ 457939 h 1754322"/>
                  <a:gd name="connsiteX18" fmla="*/ 1442596 w 1723364"/>
                  <a:gd name="connsiteY18" fmla="*/ 565263 h 1754322"/>
                  <a:gd name="connsiteX19" fmla="*/ 1462719 w 1723364"/>
                  <a:gd name="connsiteY19" fmla="*/ 570938 h 1754322"/>
                  <a:gd name="connsiteX20" fmla="*/ 1573138 w 1723364"/>
                  <a:gd name="connsiteY20" fmla="*/ 514697 h 1754322"/>
                  <a:gd name="connsiteX21" fmla="*/ 1650018 w 1723364"/>
                  <a:gd name="connsiteY21" fmla="*/ 501281 h 1754322"/>
                  <a:gd name="connsiteX22" fmla="*/ 1659822 w 1723364"/>
                  <a:gd name="connsiteY22" fmla="*/ 509537 h 1754322"/>
                  <a:gd name="connsiteX23" fmla="*/ 1724835 w 1723364"/>
                  <a:gd name="connsiteY23" fmla="*/ 709220 h 1754322"/>
                  <a:gd name="connsiteX24" fmla="*/ 1717611 w 1723364"/>
                  <a:gd name="connsiteY24" fmla="*/ 723668 h 1754322"/>
                  <a:gd name="connsiteX25" fmla="*/ 1671173 w 1723364"/>
                  <a:gd name="connsiteY25" fmla="*/ 748950 h 1754322"/>
                  <a:gd name="connsiteX26" fmla="*/ 1618544 w 1723364"/>
                  <a:gd name="connsiteY26" fmla="*/ 760302 h 1754322"/>
                  <a:gd name="connsiteX27" fmla="*/ 1529280 w 1723364"/>
                  <a:gd name="connsiteY27" fmla="*/ 774234 h 1754322"/>
                  <a:gd name="connsiteX28" fmla="*/ 1515349 w 1723364"/>
                  <a:gd name="connsiteY28" fmla="*/ 791777 h 1754322"/>
                  <a:gd name="connsiteX29" fmla="*/ 1521024 w 1723364"/>
                  <a:gd name="connsiteY29" fmla="*/ 857306 h 1754322"/>
                  <a:gd name="connsiteX30" fmla="*/ 1516380 w 1723364"/>
                  <a:gd name="connsiteY30" fmla="*/ 953794 h 1754322"/>
                  <a:gd name="connsiteX31" fmla="*/ 1538567 w 1723364"/>
                  <a:gd name="connsiteY31" fmla="*/ 983720 h 1754322"/>
                  <a:gd name="connsiteX32" fmla="*/ 1653114 w 1723364"/>
                  <a:gd name="connsiteY32" fmla="*/ 1001779 h 1754322"/>
                  <a:gd name="connsiteX33" fmla="*/ 1700584 w 1723364"/>
                  <a:gd name="connsiteY33" fmla="*/ 1024483 h 1754322"/>
                  <a:gd name="connsiteX34" fmla="*/ 1719675 w 1723364"/>
                  <a:gd name="connsiteY34" fmla="*/ 1067825 h 1754322"/>
                  <a:gd name="connsiteX35" fmla="*/ 1661370 w 1723364"/>
                  <a:gd name="connsiteY35" fmla="*/ 1243773 h 1754322"/>
                  <a:gd name="connsiteX36" fmla="*/ 1641763 w 1723364"/>
                  <a:gd name="connsiteY36" fmla="*/ 1255124 h 1754322"/>
                  <a:gd name="connsiteX37" fmla="*/ 1541663 w 1723364"/>
                  <a:gd name="connsiteY37" fmla="*/ 1226230 h 1754322"/>
                  <a:gd name="connsiteX38" fmla="*/ 1461687 w 1723364"/>
                  <a:gd name="connsiteY38" fmla="*/ 1184436 h 1754322"/>
                  <a:gd name="connsiteX39" fmla="*/ 1444143 w 1723364"/>
                  <a:gd name="connsiteY39" fmla="*/ 1189079 h 1754322"/>
                  <a:gd name="connsiteX40" fmla="*/ 1339400 w 1723364"/>
                  <a:gd name="connsiteY40" fmla="*/ 1333553 h 1754322"/>
                  <a:gd name="connsiteX41" fmla="*/ 1339916 w 1723364"/>
                  <a:gd name="connsiteY41" fmla="*/ 1353160 h 1754322"/>
                  <a:gd name="connsiteX42" fmla="*/ 1430212 w 1723364"/>
                  <a:gd name="connsiteY42" fmla="*/ 1443456 h 1754322"/>
                  <a:gd name="connsiteX43" fmla="*/ 1465814 w 1723364"/>
                  <a:gd name="connsiteY43" fmla="*/ 1511565 h 1754322"/>
                  <a:gd name="connsiteX44" fmla="*/ 1461171 w 1723364"/>
                  <a:gd name="connsiteY44" fmla="*/ 1521369 h 1754322"/>
                  <a:gd name="connsiteX45" fmla="*/ 1290382 w 1723364"/>
                  <a:gd name="connsiteY45" fmla="*/ 1645203 h 1754322"/>
                  <a:gd name="connsiteX46" fmla="*/ 1275419 w 1723364"/>
                  <a:gd name="connsiteY46" fmla="*/ 1643655 h 1754322"/>
                  <a:gd name="connsiteX47" fmla="*/ 1207310 w 1723364"/>
                  <a:gd name="connsiteY47" fmla="*/ 1558003 h 1754322"/>
                  <a:gd name="connsiteX48" fmla="*/ 1167064 w 1723364"/>
                  <a:gd name="connsiteY48" fmla="*/ 1477511 h 1754322"/>
                  <a:gd name="connsiteX49" fmla="*/ 1150036 w 1723364"/>
                  <a:gd name="connsiteY49" fmla="*/ 1470803 h 1754322"/>
                  <a:gd name="connsiteX50" fmla="*/ 981312 w 1723364"/>
                  <a:gd name="connsiteY50" fmla="*/ 1526013 h 1754322"/>
                  <a:gd name="connsiteX51" fmla="*/ 969960 w 1723364"/>
                  <a:gd name="connsiteY51" fmla="*/ 1544072 h 1754322"/>
                  <a:gd name="connsiteX52" fmla="*/ 989052 w 1723364"/>
                  <a:gd name="connsiteY52" fmla="*/ 1663779 h 1754322"/>
                  <a:gd name="connsiteX53" fmla="*/ 978216 w 1723364"/>
                  <a:gd name="connsiteY53" fmla="*/ 1743755 h 1754322"/>
                  <a:gd name="connsiteX54" fmla="*/ 966864 w 1723364"/>
                  <a:gd name="connsiteY54" fmla="*/ 1749947 h 1754322"/>
                  <a:gd name="connsiteX55" fmla="*/ 758410 w 1723364"/>
                  <a:gd name="connsiteY55" fmla="*/ 1749947 h 1754322"/>
                  <a:gd name="connsiteX56" fmla="*/ 745510 w 1723364"/>
                  <a:gd name="connsiteY56" fmla="*/ 1737047 h 1754322"/>
                  <a:gd name="connsiteX57" fmla="*/ 747058 w 1723364"/>
                  <a:gd name="connsiteY57" fmla="*/ 1598249 h 1754322"/>
                  <a:gd name="connsiteX58" fmla="*/ 756346 w 1723364"/>
                  <a:gd name="connsiteY58" fmla="*/ 1543556 h 1754322"/>
                  <a:gd name="connsiteX59" fmla="*/ 744478 w 1723364"/>
                  <a:gd name="connsiteY59" fmla="*/ 1525496 h 1754322"/>
                  <a:gd name="connsiteX60" fmla="*/ 575754 w 1723364"/>
                  <a:gd name="connsiteY60" fmla="*/ 1470287 h 1754322"/>
                  <a:gd name="connsiteX61" fmla="*/ 559758 w 1723364"/>
                  <a:gd name="connsiteY61" fmla="*/ 1475963 h 1754322"/>
                  <a:gd name="connsiteX62" fmla="*/ 504549 w 1723364"/>
                  <a:gd name="connsiteY62" fmla="*/ 1585350 h 1754322"/>
                  <a:gd name="connsiteX63" fmla="*/ 447275 w 1723364"/>
                  <a:gd name="connsiteY63" fmla="*/ 1645719 h 1754322"/>
                  <a:gd name="connsiteX64" fmla="*/ 434376 w 1723364"/>
                  <a:gd name="connsiteY64" fmla="*/ 1643655 h 1754322"/>
                  <a:gd name="connsiteX65" fmla="*/ 290418 w 1723364"/>
                  <a:gd name="connsiteY65" fmla="*/ 1542008 h 1754322"/>
                  <a:gd name="connsiteX66" fmla="*/ 265651 w 1723364"/>
                  <a:gd name="connsiteY66" fmla="*/ 1521369 h 1754322"/>
                  <a:gd name="connsiteX67" fmla="*/ 262039 w 1723364"/>
                  <a:gd name="connsiteY67" fmla="*/ 1505889 h 1754322"/>
                  <a:gd name="connsiteX68" fmla="*/ 321893 w 1723364"/>
                  <a:gd name="connsiteY68" fmla="*/ 1415593 h 1754322"/>
                  <a:gd name="connsiteX69" fmla="*/ 386906 w 1723364"/>
                  <a:gd name="connsiteY69" fmla="*/ 1351096 h 1754322"/>
                  <a:gd name="connsiteX70" fmla="*/ 387938 w 1723364"/>
                  <a:gd name="connsiteY70" fmla="*/ 1334069 h 1754322"/>
                  <a:gd name="connsiteX71" fmla="*/ 354915 w 1723364"/>
                  <a:gd name="connsiteY71" fmla="*/ 1295887 h 1754322"/>
                  <a:gd name="connsiteX72" fmla="*/ 282678 w 1723364"/>
                  <a:gd name="connsiteY72" fmla="*/ 1189595 h 1754322"/>
                  <a:gd name="connsiteX73" fmla="*/ 262555 w 1723364"/>
                  <a:gd name="connsiteY73" fmla="*/ 1183920 h 1754322"/>
                  <a:gd name="connsiteX74" fmla="*/ 152136 w 1723364"/>
                  <a:gd name="connsiteY74" fmla="*/ 1240161 h 1754322"/>
                  <a:gd name="connsiteX75" fmla="*/ 75256 w 1723364"/>
                  <a:gd name="connsiteY75" fmla="*/ 1253577 h 1754322"/>
                  <a:gd name="connsiteX76" fmla="*/ 65452 w 1723364"/>
                  <a:gd name="connsiteY76" fmla="*/ 1245321 h 1754322"/>
                  <a:gd name="connsiteX77" fmla="*/ 439 w 1723364"/>
                  <a:gd name="connsiteY77" fmla="*/ 1045637 h 1754322"/>
                  <a:gd name="connsiteX78" fmla="*/ 7663 w 1723364"/>
                  <a:gd name="connsiteY78" fmla="*/ 1031190 h 1754322"/>
                  <a:gd name="connsiteX79" fmla="*/ 54101 w 1723364"/>
                  <a:gd name="connsiteY79" fmla="*/ 1005907 h 1754322"/>
                  <a:gd name="connsiteX80" fmla="*/ 106730 w 1723364"/>
                  <a:gd name="connsiteY80" fmla="*/ 994556 h 1754322"/>
                  <a:gd name="connsiteX81" fmla="*/ 197026 w 1723364"/>
                  <a:gd name="connsiteY81" fmla="*/ 980109 h 1754322"/>
                  <a:gd name="connsiteX82" fmla="*/ 209410 w 1723364"/>
                  <a:gd name="connsiteY82" fmla="*/ 964113 h 1754322"/>
                  <a:gd name="connsiteX83" fmla="*/ 203734 w 1723364"/>
                  <a:gd name="connsiteY83" fmla="*/ 897552 h 1754322"/>
                  <a:gd name="connsiteX84" fmla="*/ 208378 w 1723364"/>
                  <a:gd name="connsiteY84" fmla="*/ 801064 h 1754322"/>
                  <a:gd name="connsiteX85" fmla="*/ 185159 w 1723364"/>
                  <a:gd name="connsiteY85" fmla="*/ 770622 h 1754322"/>
                  <a:gd name="connsiteX86" fmla="*/ 73192 w 1723364"/>
                  <a:gd name="connsiteY86" fmla="*/ 753079 h 1754322"/>
                  <a:gd name="connsiteX87" fmla="*/ 24690 w 1723364"/>
                  <a:gd name="connsiteY87" fmla="*/ 730375 h 1754322"/>
                  <a:gd name="connsiteX88" fmla="*/ 5599 w 1723364"/>
                  <a:gd name="connsiteY88" fmla="*/ 687033 h 1754322"/>
                  <a:gd name="connsiteX89" fmla="*/ 63904 w 1723364"/>
                  <a:gd name="connsiteY89" fmla="*/ 511085 h 1754322"/>
                  <a:gd name="connsiteX90" fmla="*/ 83511 w 1723364"/>
                  <a:gd name="connsiteY90" fmla="*/ 499733 h 1754322"/>
                  <a:gd name="connsiteX91" fmla="*/ 183611 w 1723364"/>
                  <a:gd name="connsiteY91" fmla="*/ 528628 h 1754322"/>
                  <a:gd name="connsiteX92" fmla="*/ 262555 w 1723364"/>
                  <a:gd name="connsiteY92" fmla="*/ 569390 h 1754322"/>
                  <a:gd name="connsiteX93" fmla="*/ 282163 w 1723364"/>
                  <a:gd name="connsiteY93" fmla="*/ 564231 h 1754322"/>
                  <a:gd name="connsiteX94" fmla="*/ 386906 w 1723364"/>
                  <a:gd name="connsiteY94" fmla="*/ 419757 h 1754322"/>
                  <a:gd name="connsiteX95" fmla="*/ 386390 w 1723364"/>
                  <a:gd name="connsiteY95" fmla="*/ 402214 h 1754322"/>
                  <a:gd name="connsiteX96" fmla="*/ 296094 w 1723364"/>
                  <a:gd name="connsiteY96" fmla="*/ 311918 h 1754322"/>
                  <a:gd name="connsiteX97" fmla="*/ 259975 w 1723364"/>
                  <a:gd name="connsiteY97" fmla="*/ 242777 h 1754322"/>
                  <a:gd name="connsiteX98" fmla="*/ 264619 w 1723364"/>
                  <a:gd name="connsiteY98" fmla="*/ 232973 h 1754322"/>
                  <a:gd name="connsiteX99" fmla="*/ 435408 w 1723364"/>
                  <a:gd name="connsiteY99" fmla="*/ 109139 h 1754322"/>
                  <a:gd name="connsiteX100" fmla="*/ 450371 w 1723364"/>
                  <a:gd name="connsiteY100" fmla="*/ 110687 h 1754322"/>
                  <a:gd name="connsiteX101" fmla="*/ 518480 w 1723364"/>
                  <a:gd name="connsiteY101" fmla="*/ 196339 h 1754322"/>
                  <a:gd name="connsiteX102" fmla="*/ 559758 w 1723364"/>
                  <a:gd name="connsiteY102" fmla="*/ 277863 h 1754322"/>
                  <a:gd name="connsiteX103" fmla="*/ 574722 w 1723364"/>
                  <a:gd name="connsiteY103" fmla="*/ 283539 h 1754322"/>
                  <a:gd name="connsiteX104" fmla="*/ 746026 w 1723364"/>
                  <a:gd name="connsiteY104" fmla="*/ 227813 h 1754322"/>
                  <a:gd name="connsiteX105" fmla="*/ 756346 w 1723364"/>
                  <a:gd name="connsiteY105" fmla="*/ 211302 h 1754322"/>
                  <a:gd name="connsiteX106" fmla="*/ 737254 w 1723364"/>
                  <a:gd name="connsiteY106" fmla="*/ 91596 h 1754322"/>
                  <a:gd name="connsiteX107" fmla="*/ 748090 w 1723364"/>
                  <a:gd name="connsiteY107" fmla="*/ 10587 h 1754322"/>
                  <a:gd name="connsiteX108" fmla="*/ 758410 w 1723364"/>
                  <a:gd name="connsiteY108" fmla="*/ 4395 h 1754322"/>
                  <a:gd name="connsiteX109" fmla="*/ 879664 w 1723364"/>
                  <a:gd name="connsiteY109" fmla="*/ 267 h 1754322"/>
                  <a:gd name="connsiteX110" fmla="*/ 861605 w 1723364"/>
                  <a:gd name="connsiteY110" fmla="*/ 1409918 h 1754322"/>
                  <a:gd name="connsiteX111" fmla="*/ 1392546 w 1723364"/>
                  <a:gd name="connsiteY111" fmla="*/ 879493 h 1754322"/>
                  <a:gd name="connsiteX112" fmla="*/ 862637 w 1723364"/>
                  <a:gd name="connsiteY112" fmla="*/ 348552 h 1754322"/>
                  <a:gd name="connsiteX113" fmla="*/ 331180 w 1723364"/>
                  <a:gd name="connsiteY113" fmla="*/ 879493 h 1754322"/>
                  <a:gd name="connsiteX114" fmla="*/ 861605 w 1723364"/>
                  <a:gd name="connsiteY114" fmla="*/ 1409918 h 175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1723364" h="1754322">
                    <a:moveTo>
                      <a:pt x="879664" y="267"/>
                    </a:moveTo>
                    <a:cubicBezTo>
                      <a:pt x="907527" y="2332"/>
                      <a:pt x="935906" y="4395"/>
                      <a:pt x="964801" y="5943"/>
                    </a:cubicBezTo>
                    <a:cubicBezTo>
                      <a:pt x="974088" y="6459"/>
                      <a:pt x="976668" y="11103"/>
                      <a:pt x="979248" y="18843"/>
                    </a:cubicBezTo>
                    <a:cubicBezTo>
                      <a:pt x="994727" y="65797"/>
                      <a:pt x="985956" y="112235"/>
                      <a:pt x="977700" y="158673"/>
                    </a:cubicBezTo>
                    <a:cubicBezTo>
                      <a:pt x="974604" y="176732"/>
                      <a:pt x="972024" y="195307"/>
                      <a:pt x="968928" y="213366"/>
                    </a:cubicBezTo>
                    <a:cubicBezTo>
                      <a:pt x="967380" y="222654"/>
                      <a:pt x="969960" y="227813"/>
                      <a:pt x="979764" y="229877"/>
                    </a:cubicBezTo>
                    <a:cubicBezTo>
                      <a:pt x="1038585" y="240713"/>
                      <a:pt x="1095343" y="259804"/>
                      <a:pt x="1149520" y="285087"/>
                    </a:cubicBezTo>
                    <a:cubicBezTo>
                      <a:pt x="1158808" y="289215"/>
                      <a:pt x="1162420" y="286119"/>
                      <a:pt x="1166548" y="278379"/>
                    </a:cubicBezTo>
                    <a:cubicBezTo>
                      <a:pt x="1180995" y="248969"/>
                      <a:pt x="1197506" y="220590"/>
                      <a:pt x="1210406" y="190663"/>
                    </a:cubicBezTo>
                    <a:cubicBezTo>
                      <a:pt x="1222273" y="163316"/>
                      <a:pt x="1240848" y="142161"/>
                      <a:pt x="1263035" y="123070"/>
                    </a:cubicBezTo>
                    <a:cubicBezTo>
                      <a:pt x="1282643" y="106043"/>
                      <a:pt x="1282127" y="106559"/>
                      <a:pt x="1304314" y="119458"/>
                    </a:cubicBezTo>
                    <a:cubicBezTo>
                      <a:pt x="1359523" y="151449"/>
                      <a:pt x="1409573" y="190663"/>
                      <a:pt x="1458075" y="231941"/>
                    </a:cubicBezTo>
                    <a:cubicBezTo>
                      <a:pt x="1465299" y="238133"/>
                      <a:pt x="1467362" y="243809"/>
                      <a:pt x="1462203" y="251549"/>
                    </a:cubicBezTo>
                    <a:cubicBezTo>
                      <a:pt x="1461687" y="252064"/>
                      <a:pt x="1461171" y="253096"/>
                      <a:pt x="1461171" y="254128"/>
                    </a:cubicBezTo>
                    <a:cubicBezTo>
                      <a:pt x="1448271" y="291279"/>
                      <a:pt x="1425052" y="320689"/>
                      <a:pt x="1396158" y="347004"/>
                    </a:cubicBezTo>
                    <a:cubicBezTo>
                      <a:pt x="1375518" y="365064"/>
                      <a:pt x="1356943" y="385703"/>
                      <a:pt x="1337336" y="404794"/>
                    </a:cubicBezTo>
                    <a:cubicBezTo>
                      <a:pt x="1332177" y="409954"/>
                      <a:pt x="1330628" y="413565"/>
                      <a:pt x="1336304" y="419757"/>
                    </a:cubicBezTo>
                    <a:cubicBezTo>
                      <a:pt x="1347656" y="432141"/>
                      <a:pt x="1357459" y="445556"/>
                      <a:pt x="1369327" y="457939"/>
                    </a:cubicBezTo>
                    <a:cubicBezTo>
                      <a:pt x="1399769" y="489930"/>
                      <a:pt x="1419893" y="528628"/>
                      <a:pt x="1442596" y="565263"/>
                    </a:cubicBezTo>
                    <a:cubicBezTo>
                      <a:pt x="1448271" y="574550"/>
                      <a:pt x="1452915" y="576098"/>
                      <a:pt x="1462719" y="570938"/>
                    </a:cubicBezTo>
                    <a:cubicBezTo>
                      <a:pt x="1499353" y="551847"/>
                      <a:pt x="1535988" y="533272"/>
                      <a:pt x="1573138" y="514697"/>
                    </a:cubicBezTo>
                    <a:cubicBezTo>
                      <a:pt x="1597389" y="502830"/>
                      <a:pt x="1624220" y="504893"/>
                      <a:pt x="1650018" y="501281"/>
                    </a:cubicBezTo>
                    <a:cubicBezTo>
                      <a:pt x="1655694" y="500250"/>
                      <a:pt x="1658274" y="505409"/>
                      <a:pt x="1659822" y="509537"/>
                    </a:cubicBezTo>
                    <a:cubicBezTo>
                      <a:pt x="1687685" y="574034"/>
                      <a:pt x="1709872" y="640595"/>
                      <a:pt x="1724835" y="709220"/>
                    </a:cubicBezTo>
                    <a:cubicBezTo>
                      <a:pt x="1726383" y="716444"/>
                      <a:pt x="1723803" y="720572"/>
                      <a:pt x="1717611" y="723668"/>
                    </a:cubicBezTo>
                    <a:cubicBezTo>
                      <a:pt x="1702132" y="731923"/>
                      <a:pt x="1686653" y="740695"/>
                      <a:pt x="1671173" y="748950"/>
                    </a:cubicBezTo>
                    <a:cubicBezTo>
                      <a:pt x="1654662" y="757722"/>
                      <a:pt x="1636087" y="757206"/>
                      <a:pt x="1618544" y="760302"/>
                    </a:cubicBezTo>
                    <a:cubicBezTo>
                      <a:pt x="1589133" y="765462"/>
                      <a:pt x="1559207" y="770106"/>
                      <a:pt x="1529280" y="774234"/>
                    </a:cubicBezTo>
                    <a:cubicBezTo>
                      <a:pt x="1517412" y="775781"/>
                      <a:pt x="1514316" y="780941"/>
                      <a:pt x="1515349" y="791777"/>
                    </a:cubicBezTo>
                    <a:cubicBezTo>
                      <a:pt x="1517412" y="813448"/>
                      <a:pt x="1518444" y="835635"/>
                      <a:pt x="1521024" y="857306"/>
                    </a:cubicBezTo>
                    <a:cubicBezTo>
                      <a:pt x="1524636" y="889813"/>
                      <a:pt x="1518960" y="921803"/>
                      <a:pt x="1516380" y="953794"/>
                    </a:cubicBezTo>
                    <a:cubicBezTo>
                      <a:pt x="1514316" y="980109"/>
                      <a:pt x="1513284" y="980109"/>
                      <a:pt x="1538567" y="983720"/>
                    </a:cubicBezTo>
                    <a:cubicBezTo>
                      <a:pt x="1576750" y="989912"/>
                      <a:pt x="1614932" y="995588"/>
                      <a:pt x="1653114" y="1001779"/>
                    </a:cubicBezTo>
                    <a:cubicBezTo>
                      <a:pt x="1671173" y="1004875"/>
                      <a:pt x="1685105" y="1016227"/>
                      <a:pt x="1700584" y="1024483"/>
                    </a:cubicBezTo>
                    <a:cubicBezTo>
                      <a:pt x="1726899" y="1038414"/>
                      <a:pt x="1725867" y="1038930"/>
                      <a:pt x="1719675" y="1067825"/>
                    </a:cubicBezTo>
                    <a:cubicBezTo>
                      <a:pt x="1706260" y="1128710"/>
                      <a:pt x="1685105" y="1186500"/>
                      <a:pt x="1661370" y="1243773"/>
                    </a:cubicBezTo>
                    <a:cubicBezTo>
                      <a:pt x="1657242" y="1253577"/>
                      <a:pt x="1651566" y="1256157"/>
                      <a:pt x="1641763" y="1255124"/>
                    </a:cubicBezTo>
                    <a:cubicBezTo>
                      <a:pt x="1606160" y="1252028"/>
                      <a:pt x="1572622" y="1244805"/>
                      <a:pt x="1541663" y="1226230"/>
                    </a:cubicBezTo>
                    <a:cubicBezTo>
                      <a:pt x="1515864" y="1210750"/>
                      <a:pt x="1488001" y="1198883"/>
                      <a:pt x="1461687" y="1184436"/>
                    </a:cubicBezTo>
                    <a:cubicBezTo>
                      <a:pt x="1453947" y="1180308"/>
                      <a:pt x="1448787" y="1180308"/>
                      <a:pt x="1444143" y="1189079"/>
                    </a:cubicBezTo>
                    <a:cubicBezTo>
                      <a:pt x="1415249" y="1241709"/>
                      <a:pt x="1380162" y="1290211"/>
                      <a:pt x="1339400" y="1333553"/>
                    </a:cubicBezTo>
                    <a:cubicBezTo>
                      <a:pt x="1332177" y="1341293"/>
                      <a:pt x="1332177" y="1345936"/>
                      <a:pt x="1339916" y="1353160"/>
                    </a:cubicBezTo>
                    <a:cubicBezTo>
                      <a:pt x="1370359" y="1382571"/>
                      <a:pt x="1400801" y="1412498"/>
                      <a:pt x="1430212" y="1443456"/>
                    </a:cubicBezTo>
                    <a:cubicBezTo>
                      <a:pt x="1448271" y="1462547"/>
                      <a:pt x="1453947" y="1488862"/>
                      <a:pt x="1465814" y="1511565"/>
                    </a:cubicBezTo>
                    <a:cubicBezTo>
                      <a:pt x="1467879" y="1515693"/>
                      <a:pt x="1464267" y="1518789"/>
                      <a:pt x="1461171" y="1521369"/>
                    </a:cubicBezTo>
                    <a:cubicBezTo>
                      <a:pt x="1408025" y="1568323"/>
                      <a:pt x="1351784" y="1610117"/>
                      <a:pt x="1290382" y="1645203"/>
                    </a:cubicBezTo>
                    <a:cubicBezTo>
                      <a:pt x="1284707" y="1648815"/>
                      <a:pt x="1280579" y="1648299"/>
                      <a:pt x="1275419" y="1643655"/>
                    </a:cubicBezTo>
                    <a:cubicBezTo>
                      <a:pt x="1247040" y="1619404"/>
                      <a:pt x="1221757" y="1593606"/>
                      <a:pt x="1207310" y="1558003"/>
                    </a:cubicBezTo>
                    <a:cubicBezTo>
                      <a:pt x="1195958" y="1530140"/>
                      <a:pt x="1179963" y="1504341"/>
                      <a:pt x="1167064" y="1477511"/>
                    </a:cubicBezTo>
                    <a:cubicBezTo>
                      <a:pt x="1162936" y="1469255"/>
                      <a:pt x="1158808" y="1467191"/>
                      <a:pt x="1150036" y="1470803"/>
                    </a:cubicBezTo>
                    <a:cubicBezTo>
                      <a:pt x="1096375" y="1496086"/>
                      <a:pt x="1040133" y="1514661"/>
                      <a:pt x="981312" y="1526013"/>
                    </a:cubicBezTo>
                    <a:cubicBezTo>
                      <a:pt x="969960" y="1528076"/>
                      <a:pt x="967896" y="1534268"/>
                      <a:pt x="969960" y="1544072"/>
                    </a:cubicBezTo>
                    <a:cubicBezTo>
                      <a:pt x="976668" y="1583802"/>
                      <a:pt x="982860" y="1623532"/>
                      <a:pt x="989052" y="1663779"/>
                    </a:cubicBezTo>
                    <a:cubicBezTo>
                      <a:pt x="993179" y="1691641"/>
                      <a:pt x="982344" y="1716924"/>
                      <a:pt x="978216" y="1743755"/>
                    </a:cubicBezTo>
                    <a:cubicBezTo>
                      <a:pt x="977184" y="1749431"/>
                      <a:pt x="971508" y="1749431"/>
                      <a:pt x="966864" y="1749947"/>
                    </a:cubicBezTo>
                    <a:cubicBezTo>
                      <a:pt x="897207" y="1757170"/>
                      <a:pt x="828067" y="1756655"/>
                      <a:pt x="758410" y="1749947"/>
                    </a:cubicBezTo>
                    <a:cubicBezTo>
                      <a:pt x="749638" y="1748915"/>
                      <a:pt x="748090" y="1744271"/>
                      <a:pt x="745510" y="1737047"/>
                    </a:cubicBezTo>
                    <a:cubicBezTo>
                      <a:pt x="730031" y="1690609"/>
                      <a:pt x="738286" y="1644687"/>
                      <a:pt x="747058" y="1598249"/>
                    </a:cubicBezTo>
                    <a:cubicBezTo>
                      <a:pt x="750154" y="1580190"/>
                      <a:pt x="752734" y="1561615"/>
                      <a:pt x="756346" y="1543556"/>
                    </a:cubicBezTo>
                    <a:cubicBezTo>
                      <a:pt x="758410" y="1533236"/>
                      <a:pt x="755314" y="1527560"/>
                      <a:pt x="744478" y="1525496"/>
                    </a:cubicBezTo>
                    <a:cubicBezTo>
                      <a:pt x="685657" y="1514661"/>
                      <a:pt x="629931" y="1496086"/>
                      <a:pt x="575754" y="1470287"/>
                    </a:cubicBezTo>
                    <a:cubicBezTo>
                      <a:pt x="568014" y="1466675"/>
                      <a:pt x="563886" y="1467707"/>
                      <a:pt x="559758" y="1475963"/>
                    </a:cubicBezTo>
                    <a:cubicBezTo>
                      <a:pt x="541699" y="1512597"/>
                      <a:pt x="522608" y="1548715"/>
                      <a:pt x="504549" y="1585350"/>
                    </a:cubicBezTo>
                    <a:cubicBezTo>
                      <a:pt x="491649" y="1611149"/>
                      <a:pt x="466882" y="1626112"/>
                      <a:pt x="447275" y="1645719"/>
                    </a:cubicBezTo>
                    <a:cubicBezTo>
                      <a:pt x="442631" y="1650363"/>
                      <a:pt x="438504" y="1646235"/>
                      <a:pt x="434376" y="1643655"/>
                    </a:cubicBezTo>
                    <a:cubicBezTo>
                      <a:pt x="384326" y="1612697"/>
                      <a:pt x="334276" y="1581738"/>
                      <a:pt x="290418" y="1542008"/>
                    </a:cubicBezTo>
                    <a:cubicBezTo>
                      <a:pt x="282678" y="1534784"/>
                      <a:pt x="273907" y="1528076"/>
                      <a:pt x="265651" y="1521369"/>
                    </a:cubicBezTo>
                    <a:cubicBezTo>
                      <a:pt x="259975" y="1516725"/>
                      <a:pt x="259459" y="1512597"/>
                      <a:pt x="262039" y="1505889"/>
                    </a:cubicBezTo>
                    <a:cubicBezTo>
                      <a:pt x="276487" y="1472351"/>
                      <a:pt x="292998" y="1440360"/>
                      <a:pt x="321893" y="1415593"/>
                    </a:cubicBezTo>
                    <a:cubicBezTo>
                      <a:pt x="345112" y="1395986"/>
                      <a:pt x="365235" y="1372767"/>
                      <a:pt x="386906" y="1351096"/>
                    </a:cubicBezTo>
                    <a:cubicBezTo>
                      <a:pt x="393098" y="1345421"/>
                      <a:pt x="394129" y="1341293"/>
                      <a:pt x="387938" y="1334069"/>
                    </a:cubicBezTo>
                    <a:cubicBezTo>
                      <a:pt x="376586" y="1321685"/>
                      <a:pt x="366783" y="1308270"/>
                      <a:pt x="354915" y="1295887"/>
                    </a:cubicBezTo>
                    <a:cubicBezTo>
                      <a:pt x="324989" y="1264412"/>
                      <a:pt x="305382" y="1225714"/>
                      <a:pt x="282678" y="1189595"/>
                    </a:cubicBezTo>
                    <a:cubicBezTo>
                      <a:pt x="277003" y="1180308"/>
                      <a:pt x="272359" y="1178760"/>
                      <a:pt x="262555" y="1183920"/>
                    </a:cubicBezTo>
                    <a:cubicBezTo>
                      <a:pt x="225921" y="1203011"/>
                      <a:pt x="189287" y="1221586"/>
                      <a:pt x="152136" y="1240161"/>
                    </a:cubicBezTo>
                    <a:cubicBezTo>
                      <a:pt x="127885" y="1252545"/>
                      <a:pt x="101054" y="1249965"/>
                      <a:pt x="75256" y="1253577"/>
                    </a:cubicBezTo>
                    <a:cubicBezTo>
                      <a:pt x="69580" y="1254608"/>
                      <a:pt x="67000" y="1249965"/>
                      <a:pt x="65452" y="1245321"/>
                    </a:cubicBezTo>
                    <a:cubicBezTo>
                      <a:pt x="37589" y="1180824"/>
                      <a:pt x="15402" y="1114263"/>
                      <a:pt x="439" y="1045637"/>
                    </a:cubicBezTo>
                    <a:cubicBezTo>
                      <a:pt x="-1109" y="1038414"/>
                      <a:pt x="1471" y="1034286"/>
                      <a:pt x="7663" y="1031190"/>
                    </a:cubicBezTo>
                    <a:cubicBezTo>
                      <a:pt x="23142" y="1022935"/>
                      <a:pt x="38621" y="1014163"/>
                      <a:pt x="54101" y="1005907"/>
                    </a:cubicBezTo>
                    <a:cubicBezTo>
                      <a:pt x="70612" y="997136"/>
                      <a:pt x="89187" y="997652"/>
                      <a:pt x="106730" y="994556"/>
                    </a:cubicBezTo>
                    <a:cubicBezTo>
                      <a:pt x="136657" y="989396"/>
                      <a:pt x="167099" y="984236"/>
                      <a:pt x="197026" y="980109"/>
                    </a:cubicBezTo>
                    <a:cubicBezTo>
                      <a:pt x="207346" y="978560"/>
                      <a:pt x="210442" y="973917"/>
                      <a:pt x="209410" y="964113"/>
                    </a:cubicBezTo>
                    <a:cubicBezTo>
                      <a:pt x="207346" y="941926"/>
                      <a:pt x="206314" y="919739"/>
                      <a:pt x="203734" y="897552"/>
                    </a:cubicBezTo>
                    <a:cubicBezTo>
                      <a:pt x="200122" y="865045"/>
                      <a:pt x="205798" y="833055"/>
                      <a:pt x="208378" y="801064"/>
                    </a:cubicBezTo>
                    <a:cubicBezTo>
                      <a:pt x="210442" y="774749"/>
                      <a:pt x="211474" y="774749"/>
                      <a:pt x="185159" y="770622"/>
                    </a:cubicBezTo>
                    <a:cubicBezTo>
                      <a:pt x="148009" y="764430"/>
                      <a:pt x="110342" y="758754"/>
                      <a:pt x="73192" y="753079"/>
                    </a:cubicBezTo>
                    <a:cubicBezTo>
                      <a:pt x="54616" y="750499"/>
                      <a:pt x="40169" y="738631"/>
                      <a:pt x="24690" y="730375"/>
                    </a:cubicBezTo>
                    <a:cubicBezTo>
                      <a:pt x="-1625" y="715928"/>
                      <a:pt x="-593" y="715928"/>
                      <a:pt x="5599" y="687033"/>
                    </a:cubicBezTo>
                    <a:cubicBezTo>
                      <a:pt x="19014" y="626148"/>
                      <a:pt x="40169" y="568358"/>
                      <a:pt x="63904" y="511085"/>
                    </a:cubicBezTo>
                    <a:cubicBezTo>
                      <a:pt x="68032" y="501281"/>
                      <a:pt x="73192" y="498701"/>
                      <a:pt x="83511" y="499733"/>
                    </a:cubicBezTo>
                    <a:cubicBezTo>
                      <a:pt x="119114" y="502830"/>
                      <a:pt x="152652" y="510053"/>
                      <a:pt x="183611" y="528628"/>
                    </a:cubicBezTo>
                    <a:cubicBezTo>
                      <a:pt x="208894" y="543592"/>
                      <a:pt x="236241" y="555459"/>
                      <a:pt x="262555" y="569390"/>
                    </a:cubicBezTo>
                    <a:cubicBezTo>
                      <a:pt x="271327" y="574034"/>
                      <a:pt x="277003" y="574034"/>
                      <a:pt x="282163" y="564231"/>
                    </a:cubicBezTo>
                    <a:cubicBezTo>
                      <a:pt x="311057" y="511601"/>
                      <a:pt x="346144" y="463615"/>
                      <a:pt x="386906" y="419757"/>
                    </a:cubicBezTo>
                    <a:cubicBezTo>
                      <a:pt x="393614" y="412534"/>
                      <a:pt x="393098" y="408922"/>
                      <a:pt x="386390" y="402214"/>
                    </a:cubicBezTo>
                    <a:cubicBezTo>
                      <a:pt x="355947" y="372287"/>
                      <a:pt x="325505" y="342360"/>
                      <a:pt x="296094" y="311918"/>
                    </a:cubicBezTo>
                    <a:cubicBezTo>
                      <a:pt x="277519" y="292827"/>
                      <a:pt x="271843" y="265996"/>
                      <a:pt x="259975" y="242777"/>
                    </a:cubicBezTo>
                    <a:cubicBezTo>
                      <a:pt x="257912" y="238649"/>
                      <a:pt x="261524" y="235553"/>
                      <a:pt x="264619" y="232973"/>
                    </a:cubicBezTo>
                    <a:cubicBezTo>
                      <a:pt x="317765" y="186019"/>
                      <a:pt x="374007" y="144225"/>
                      <a:pt x="435408" y="109139"/>
                    </a:cubicBezTo>
                    <a:cubicBezTo>
                      <a:pt x="441084" y="105527"/>
                      <a:pt x="445211" y="106043"/>
                      <a:pt x="450371" y="110687"/>
                    </a:cubicBezTo>
                    <a:cubicBezTo>
                      <a:pt x="478750" y="134937"/>
                      <a:pt x="504033" y="160736"/>
                      <a:pt x="518480" y="196339"/>
                    </a:cubicBezTo>
                    <a:cubicBezTo>
                      <a:pt x="530348" y="224202"/>
                      <a:pt x="545827" y="250516"/>
                      <a:pt x="559758" y="277863"/>
                    </a:cubicBezTo>
                    <a:cubicBezTo>
                      <a:pt x="563370" y="285087"/>
                      <a:pt x="566982" y="287151"/>
                      <a:pt x="574722" y="283539"/>
                    </a:cubicBezTo>
                    <a:cubicBezTo>
                      <a:pt x="629415" y="257740"/>
                      <a:pt x="686173" y="238649"/>
                      <a:pt x="746026" y="227813"/>
                    </a:cubicBezTo>
                    <a:cubicBezTo>
                      <a:pt x="756346" y="225750"/>
                      <a:pt x="757893" y="220074"/>
                      <a:pt x="756346" y="211302"/>
                    </a:cubicBezTo>
                    <a:cubicBezTo>
                      <a:pt x="749638" y="171572"/>
                      <a:pt x="743446" y="131326"/>
                      <a:pt x="737254" y="91596"/>
                    </a:cubicBezTo>
                    <a:cubicBezTo>
                      <a:pt x="732611" y="63217"/>
                      <a:pt x="743446" y="37418"/>
                      <a:pt x="748090" y="10587"/>
                    </a:cubicBezTo>
                    <a:cubicBezTo>
                      <a:pt x="749122" y="5427"/>
                      <a:pt x="753766" y="4395"/>
                      <a:pt x="758410" y="4395"/>
                    </a:cubicBezTo>
                    <a:cubicBezTo>
                      <a:pt x="797624" y="4395"/>
                      <a:pt x="837870" y="-1280"/>
                      <a:pt x="879664" y="267"/>
                    </a:cubicBezTo>
                    <a:close/>
                    <a:moveTo>
                      <a:pt x="861605" y="1409918"/>
                    </a:moveTo>
                    <a:cubicBezTo>
                      <a:pt x="1155712" y="1407338"/>
                      <a:pt x="1392030" y="1176180"/>
                      <a:pt x="1392546" y="879493"/>
                    </a:cubicBezTo>
                    <a:cubicBezTo>
                      <a:pt x="1393062" y="585902"/>
                      <a:pt x="1160356" y="349068"/>
                      <a:pt x="862637" y="348552"/>
                    </a:cubicBezTo>
                    <a:cubicBezTo>
                      <a:pt x="568014" y="348036"/>
                      <a:pt x="331180" y="581774"/>
                      <a:pt x="331180" y="879493"/>
                    </a:cubicBezTo>
                    <a:cubicBezTo>
                      <a:pt x="331180" y="1173600"/>
                      <a:pt x="565950" y="1406822"/>
                      <a:pt x="861605" y="1409918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1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5C8E3B-0424-61BD-0B08-4ACA0A8C3C65}"/>
                </a:ext>
              </a:extLst>
            </p:cNvPr>
            <p:cNvSpPr/>
            <p:nvPr/>
          </p:nvSpPr>
          <p:spPr>
            <a:xfrm>
              <a:off x="2711865" y="3571151"/>
              <a:ext cx="9480133" cy="1052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solidFill>
                  <a:prstClr val="whit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AAC123-4DDE-7073-FC57-D7DECAC3BC7E}"/>
                </a:ext>
              </a:extLst>
            </p:cNvPr>
            <p:cNvSpPr txBox="1"/>
            <p:nvPr/>
          </p:nvSpPr>
          <p:spPr>
            <a:xfrm>
              <a:off x="0" y="3728953"/>
              <a:ext cx="12191999" cy="7848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5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Thank You</a:t>
              </a:r>
              <a:endParaRPr lang="ko-KR" altLang="en-US" sz="4500" b="1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pic>
          <p:nvPicPr>
            <p:cNvPr id="12" name="Picture 11" descr="C:\Users\Administrator\Desktop\logoอุ่นใจ-01.png">
              <a:extLst>
                <a:ext uri="{FF2B5EF4-FFF2-40B4-BE49-F238E27FC236}">
                  <a16:creationId xmlns:a16="http://schemas.microsoft.com/office/drawing/2014/main" id="{9E3EEEB0-F505-4A01-CEA4-B7E56B770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655" y="3505316"/>
              <a:ext cx="2345009" cy="15171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16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B93E4-BEAE-C1F4-FCDD-3AC4B9C9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2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0F4C1-63D7-F6AF-9E10-6490BE6EC0E6}"/>
              </a:ext>
            </a:extLst>
          </p:cNvPr>
          <p:cNvSpPr txBox="1"/>
          <p:nvPr/>
        </p:nvSpPr>
        <p:spPr>
          <a:xfrm>
            <a:off x="460021" y="403916"/>
            <a:ext cx="11366793" cy="5978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ผลการเบิกจ่าย เงินกันเหลื่อมปี ประจำปีงบประมาณ 2565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ผลการเบิกจ่าย งบกลาง ประจำปีงบประมาณ 2565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ผลการเบิกจ่ายงบประมาณ ประจำปีงบประมาณ 2566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รายงานผลการดำเนินงานต่างๆของแขวงฯ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- รายงานแผน/ผลค่าเช่าเครื่องจักร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- รายงานผลการดำเนินงาน การควบคุมดูแลที่ดินสงวนนอกเขตทาง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- รายงานจำนวนและสภาพไฟฟ้าแสงสว่าง,ไฟกระพริบ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- รายงานผลการดำเนินงานซ่อมแซมศาลาทางหลวง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- รายงานผลการดำเนินการเรื่อง การติดตั้งป้ายที่ไม่ได้รับอนุญาต และ ได้รับอนุญาตในเขตทาง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     - รายงานสายทางที่ต้องแก้ไขปัญหาเร่งด่วนหรือแก้ไขปัญหาเส้นทางที่เกิดขึ้นซ้ำซาก (ถ้ามี)</a:t>
            </a:r>
          </a:p>
          <a:p>
            <a:endParaRPr lang="th-TH" sz="1050" b="1" dirty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ผลการดำเนินงานโครงการขนาดใหญ่ ในพื้นที่ควบคุมแขวงฯ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ผลการดำเนินงานของศูนย์สร้างทางและศูนย์สร้างและบูรณะสะพานในพื้นที่แขวงฯ 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6327E-AF6D-91AD-B0D8-86E5142188A3}"/>
              </a:ext>
            </a:extLst>
          </p:cNvPr>
          <p:cNvSpPr/>
          <p:nvPr/>
        </p:nvSpPr>
        <p:spPr>
          <a:xfrm>
            <a:off x="0" y="109927"/>
            <a:ext cx="12191999" cy="6865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>
                <a:latin typeface="TH SarabunPSK" pitchFamily="34" charset="-34"/>
                <a:cs typeface="TH SarabunPSK" pitchFamily="34" charset="-34"/>
              </a:rPr>
              <a:t>วาระที่ 2 เรื่องเพื่อทราบ 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227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D943-5A6D-7435-878C-DBFCEE12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3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B847D-2DB2-EC36-47C1-EDF3C3F9BF3D}"/>
              </a:ext>
            </a:extLst>
          </p:cNvPr>
          <p:cNvSpPr txBox="1"/>
          <p:nvPr/>
        </p:nvSpPr>
        <p:spPr>
          <a:xfrm>
            <a:off x="30193" y="56124"/>
            <a:ext cx="1213161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ผลการเบิกจ่าย เงินกันเหลื่อมปี ประจำปีงบประมาณ 2565</a:t>
            </a:r>
            <a:endParaRPr lang="en-US" sz="3200" dirty="0"/>
          </a:p>
        </p:txBody>
      </p:sp>
      <p:graphicFrame>
        <p:nvGraphicFramePr>
          <p:cNvPr id="6" name="ตาราง 7">
            <a:extLst>
              <a:ext uri="{FF2B5EF4-FFF2-40B4-BE49-F238E27FC236}">
                <a16:creationId xmlns:a16="http://schemas.microsoft.com/office/drawing/2014/main" id="{9EBC8EBE-B0C1-74E4-F61E-7AC37B4E0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11793"/>
              </p:ext>
            </p:extLst>
          </p:nvPr>
        </p:nvGraphicFramePr>
        <p:xfrm>
          <a:off x="396647" y="1580485"/>
          <a:ext cx="11398706" cy="4893112"/>
        </p:xfrm>
        <a:graphic>
          <a:graphicData uri="http://schemas.openxmlformats.org/drawingml/2006/table">
            <a:tbl>
              <a:tblPr firstRow="1" firstCol="1" lastRow="1"/>
              <a:tblGrid>
                <a:gridCol w="1392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5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66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ชื่อตอน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เบิกจ่ายแล้ว</a:t>
                      </a:r>
                      <a:b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คาดว่า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จะแล้วเสร็จ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งานบำรุงรักษาทางหลวง (สร.)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นศ.30/2565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นครศรีธรรมราช - เสาธง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403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21,894,691.01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9,409,462.45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90.27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งานพัฒนาทางหลวง     (สผ.)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นศ.29/2565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พรหมคีรี – นบพิตำ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4016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36,718,321.25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13,266,339.20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มีนาคม 2566</a:t>
                      </a:r>
                    </a:p>
                    <a:p>
                      <a:pPr algn="ctr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0">
                <a:tc vMerge="1">
                  <a:txBody>
                    <a:bodyPr/>
                    <a:lstStyle/>
                    <a:p>
                      <a:pPr algn="ctr" rtl="0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นศ.24/2565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ไม้หลา – ลานสกา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4238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30,221,117.45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3,408,459.10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4BAE25A-B7C9-986C-A3CC-206A9623F666}"/>
              </a:ext>
            </a:extLst>
          </p:cNvPr>
          <p:cNvSpPr/>
          <p:nvPr/>
        </p:nvSpPr>
        <p:spPr>
          <a:xfrm>
            <a:off x="30193" y="677255"/>
            <a:ext cx="12131613" cy="86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เงินกันเหลื่อมปี 2565 จำนวน ...... แผนงาน รวม............ ลบ.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แล้วเสร็จ ......... แผนงาน เบิกจ่ายแล้ว ...........ลบ. คิดเป็น ........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ยังอยู่ระหว่างดำเนินงานจำนวน ......... แผนงาน  ดังนี้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01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679AC-8528-1D48-F893-E45B1AAA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8C516-85E5-38E7-32A0-162EE231E2E3}"/>
              </a:ext>
            </a:extLst>
          </p:cNvPr>
          <p:cNvSpPr txBox="1"/>
          <p:nvPr/>
        </p:nvSpPr>
        <p:spPr>
          <a:xfrm>
            <a:off x="0" y="147183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ผลการเบิกจ่าย งบกลาง ประจำปีงบประมาณ 2565</a:t>
            </a:r>
            <a:endParaRPr lang="en-US" sz="3200" dirty="0"/>
          </a:p>
        </p:txBody>
      </p:sp>
      <p:graphicFrame>
        <p:nvGraphicFramePr>
          <p:cNvPr id="6" name="ตาราง 7">
            <a:extLst>
              <a:ext uri="{FF2B5EF4-FFF2-40B4-BE49-F238E27FC236}">
                <a16:creationId xmlns:a16="http://schemas.microsoft.com/office/drawing/2014/main" id="{05F82895-257E-A11E-B074-B5B386A81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77951"/>
              </p:ext>
            </p:extLst>
          </p:nvPr>
        </p:nvGraphicFramePr>
        <p:xfrm>
          <a:off x="233658" y="1818443"/>
          <a:ext cx="11724682" cy="4405432"/>
        </p:xfrm>
        <a:graphic>
          <a:graphicData uri="http://schemas.openxmlformats.org/drawingml/2006/table">
            <a:tbl>
              <a:tblPr firstRow="1" firstCol="1" lastRow="1"/>
              <a:tblGrid>
                <a:gridCol w="143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4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สัญญา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ชื่อตอน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เบิกจ่ายแล้ว</a:t>
                      </a:r>
                      <a:b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คาดว่า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จะแล้วเสร็จ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(ปัญหา</a:t>
                      </a:r>
                      <a:r>
                        <a:rPr lang="th-TH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อุปสรรค)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งานบำรุงรักษาทางหลวง (สร.)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นศ.30/2565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นครศรีธรรมราช - เสาธง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403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21,894,691.01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9,409,462.45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90.27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งานพัฒนาทางหลวง     (สผ.)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นศ.29/2565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พรหมคีรี – นบพิตำ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4016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36,718,321.25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13,266,339.20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มีนาคม 2566</a:t>
                      </a:r>
                    </a:p>
                    <a:p>
                      <a:pPr algn="ctr"/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0">
                <a:tc vMerge="1">
                  <a:txBody>
                    <a:bodyPr/>
                    <a:lstStyle/>
                    <a:p>
                      <a:pPr algn="ctr" rtl="0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นศ.24/2565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ไม้หลา - ลานสกา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4238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30,221,117.45</a:t>
                      </a:r>
                    </a:p>
                  </a:txBody>
                  <a:tcPr marL="4078" marR="4078" marT="4078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3,408,459.10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มีนาคม 2566</a:t>
                      </a:r>
                    </a:p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97.50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เนื่องจากโครงการก่อสร้างตั้งอยู่ในพื้นที่ฝนตกชุกทำให้การดำเนินการก่อสร้างเกิดความล่าช้า อีกทั้งในฤดูน้ำหลากการเข้าถึงแหล่งวัสดุเกิดการติดขัด</a:t>
                      </a:r>
                    </a:p>
                  </a:txBody>
                  <a:tcPr marL="4078" marR="4078" marT="407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36B5187-EC71-CFFC-02EC-75885ED69D09}"/>
              </a:ext>
            </a:extLst>
          </p:cNvPr>
          <p:cNvSpPr/>
          <p:nvPr/>
        </p:nvSpPr>
        <p:spPr>
          <a:xfrm>
            <a:off x="60387" y="843880"/>
            <a:ext cx="12131613" cy="862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ได้รับงบกลาง ประจำปี 2565 จำนวน ...... แผนงาน รวม............ ลบ. 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แล้วเสร็จ ......... แผนงาน เบิกจ่ายแล้ว ...........ลบ. คิดเป็น ........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ยังอยู่ระหว่างดำเนินงานจำนวน ......... แผนงาน  ดังนี้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23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>
            <a:extLst>
              <a:ext uri="{FF2B5EF4-FFF2-40B4-BE49-F238E27FC236}">
                <a16:creationId xmlns:a16="http://schemas.microsoft.com/office/drawing/2014/main" id="{E5CC6B2E-3B5E-4E03-8EA8-0EF5364DBD9E}"/>
              </a:ext>
            </a:extLst>
          </p:cNvPr>
          <p:cNvSpPr txBox="1"/>
          <p:nvPr/>
        </p:nvSpPr>
        <p:spPr>
          <a:xfrm>
            <a:off x="0" y="124762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ผลการเบิกจ่ายงบประมาณ พ.ร.บ.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5C150-AB55-03BF-0C82-8AD7CF8B8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" t="11950" r="4978"/>
          <a:stretch/>
        </p:blipFill>
        <p:spPr>
          <a:xfrm>
            <a:off x="462951" y="966159"/>
            <a:ext cx="11061940" cy="54432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DEBA20-2DDD-102C-41EE-26FB173BFFAF}"/>
              </a:ext>
            </a:extLst>
          </p:cNvPr>
          <p:cNvSpPr/>
          <p:nvPr/>
        </p:nvSpPr>
        <p:spPr>
          <a:xfrm>
            <a:off x="227163" y="862642"/>
            <a:ext cx="6573328" cy="8626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ได้รับงบประมาณจำนวน ...... แผนงาน รวม.... ลบ.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แล้วเสร็จ..... แผนงาน เบิกจ่ายแล้ว ...........ลบ. คิดเป็น ........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85962-147F-8C82-E1F0-FEC8D6A0DD16}"/>
              </a:ext>
            </a:extLst>
          </p:cNvPr>
          <p:cNvSpPr txBox="1"/>
          <p:nvPr/>
        </p:nvSpPr>
        <p:spPr>
          <a:xfrm>
            <a:off x="9678072" y="3019246"/>
            <a:ext cx="132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.................</a:t>
            </a:r>
            <a:endParaRPr lang="en-US" dirty="0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7CE179E7-3DE5-552E-9783-8902B557B9B4}"/>
              </a:ext>
            </a:extLst>
          </p:cNvPr>
          <p:cNvSpPr txBox="1"/>
          <p:nvPr/>
        </p:nvSpPr>
        <p:spPr>
          <a:xfrm>
            <a:off x="9915972" y="247872"/>
            <a:ext cx="218113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20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6C42B-B038-177D-DB8E-408D76DCD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5" t="22268" r="23302" b="11973"/>
          <a:stretch/>
        </p:blipFill>
        <p:spPr>
          <a:xfrm>
            <a:off x="1204823" y="845538"/>
            <a:ext cx="8603582" cy="5622327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72853"/>
            <a:ext cx="12192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แผนการปฏิบัติงาน และแผนการใช้จ่ายงบประมาณรายจ่าย (ภาพรวม)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พ.ศ.2566 แขวงทางหลวง..................................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CC014F6-0144-4839-81CA-1E09DE2F28D1}"/>
              </a:ext>
            </a:extLst>
          </p:cNvPr>
          <p:cNvSpPr txBox="1"/>
          <p:nvPr/>
        </p:nvSpPr>
        <p:spPr>
          <a:xfrm>
            <a:off x="9956991" y="6068930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223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65CDD-30A6-82AA-8D5D-48399E29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7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DFE63-184B-4CAC-16D9-F726FA55947E}"/>
              </a:ext>
            </a:extLst>
          </p:cNvPr>
          <p:cNvSpPr txBox="1"/>
          <p:nvPr/>
        </p:nvSpPr>
        <p:spPr>
          <a:xfrm>
            <a:off x="0" y="246093"/>
            <a:ext cx="121919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รายงานแผน/ผลค่าเช่าเครื่องจักร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85F91-12C6-0E7D-73DC-377627C14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88850"/>
              </p:ext>
            </p:extLst>
          </p:nvPr>
        </p:nvGraphicFramePr>
        <p:xfrm>
          <a:off x="281797" y="1125865"/>
          <a:ext cx="11476006" cy="5594113"/>
        </p:xfrm>
        <a:graphic>
          <a:graphicData uri="http://schemas.openxmlformats.org/drawingml/2006/table">
            <a:tbl>
              <a:tblPr/>
              <a:tblGrid>
                <a:gridCol w="397758">
                  <a:extLst>
                    <a:ext uri="{9D8B030D-6E8A-4147-A177-3AD203B41FA5}">
                      <a16:colId xmlns:a16="http://schemas.microsoft.com/office/drawing/2014/main" val="496358993"/>
                    </a:ext>
                  </a:extLst>
                </a:gridCol>
                <a:gridCol w="1384781">
                  <a:extLst>
                    <a:ext uri="{9D8B030D-6E8A-4147-A177-3AD203B41FA5}">
                      <a16:colId xmlns:a16="http://schemas.microsoft.com/office/drawing/2014/main" val="1051854245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3616462399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3383807380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2909531203"/>
                    </a:ext>
                  </a:extLst>
                </a:gridCol>
                <a:gridCol w="1649952">
                  <a:extLst>
                    <a:ext uri="{9D8B030D-6E8A-4147-A177-3AD203B41FA5}">
                      <a16:colId xmlns:a16="http://schemas.microsoft.com/office/drawing/2014/main" val="1525805321"/>
                    </a:ext>
                  </a:extLst>
                </a:gridCol>
                <a:gridCol w="1384781">
                  <a:extLst>
                    <a:ext uri="{9D8B030D-6E8A-4147-A177-3AD203B41FA5}">
                      <a16:colId xmlns:a16="http://schemas.microsoft.com/office/drawing/2014/main" val="1611787404"/>
                    </a:ext>
                  </a:extLst>
                </a:gridCol>
                <a:gridCol w="1384781">
                  <a:extLst>
                    <a:ext uri="{9D8B030D-6E8A-4147-A177-3AD203B41FA5}">
                      <a16:colId xmlns:a16="http://schemas.microsoft.com/office/drawing/2014/main" val="655006555"/>
                    </a:ext>
                  </a:extLst>
                </a:gridCol>
                <a:gridCol w="324097">
                  <a:extLst>
                    <a:ext uri="{9D8B030D-6E8A-4147-A177-3AD203B41FA5}">
                      <a16:colId xmlns:a16="http://schemas.microsoft.com/office/drawing/2014/main" val="294345291"/>
                    </a:ext>
                  </a:extLst>
                </a:gridCol>
              </a:tblGrid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เดือน/ปี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แผนค่าเช่า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แผนสะสม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ผลค่าเช่า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ผลสะสม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ร้อยละสะสม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462504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218319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ต.ค.-65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849475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พ.ย.-65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638533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ธ.ค.-65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478056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497434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4005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710774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56698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517682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740032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36830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43782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ก.ย.-66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623423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l" fontAlgn="b"/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3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096258"/>
                  </a:ext>
                </a:extLst>
              </a:tr>
              <a:tr h="311638"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998" marR="6998" marT="69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5672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1FD06A-0263-F3D9-D6E9-54E3276B419E}"/>
              </a:ext>
            </a:extLst>
          </p:cNvPr>
          <p:cNvSpPr txBox="1"/>
          <p:nvPr/>
        </p:nvSpPr>
        <p:spPr>
          <a:xfrm>
            <a:off x="9947600" y="414346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978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6B6A5-BECE-6A6B-1A21-85BCD50A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8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C026C-264B-E107-1248-4B82EA0006FC}"/>
              </a:ext>
            </a:extLst>
          </p:cNvPr>
          <p:cNvSpPr txBox="1"/>
          <p:nvPr/>
        </p:nvSpPr>
        <p:spPr>
          <a:xfrm>
            <a:off x="0" y="348107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รายงานผลการดำเนินงาน การควบคุมดูแลที่ดินสงวนนอกเขตทาง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1F7FBC-E7FF-9BD8-A71D-AAB9880C3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98714"/>
              </p:ext>
            </p:extLst>
          </p:nvPr>
        </p:nvGraphicFramePr>
        <p:xfrm>
          <a:off x="299048" y="1283478"/>
          <a:ext cx="11639909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6539">
                  <a:extLst>
                    <a:ext uri="{9D8B030D-6E8A-4147-A177-3AD203B41FA5}">
                      <a16:colId xmlns:a16="http://schemas.microsoft.com/office/drawing/2014/main" val="3241115110"/>
                    </a:ext>
                  </a:extLst>
                </a:gridCol>
                <a:gridCol w="2239231">
                  <a:extLst>
                    <a:ext uri="{9D8B030D-6E8A-4147-A177-3AD203B41FA5}">
                      <a16:colId xmlns:a16="http://schemas.microsoft.com/office/drawing/2014/main" val="396207798"/>
                    </a:ext>
                  </a:extLst>
                </a:gridCol>
                <a:gridCol w="2703463">
                  <a:extLst>
                    <a:ext uri="{9D8B030D-6E8A-4147-A177-3AD203B41FA5}">
                      <a16:colId xmlns:a16="http://schemas.microsoft.com/office/drawing/2014/main" val="2970739107"/>
                    </a:ext>
                  </a:extLst>
                </a:gridCol>
                <a:gridCol w="3010676">
                  <a:extLst>
                    <a:ext uri="{9D8B030D-6E8A-4147-A177-3AD203B41FA5}">
                      <a16:colId xmlns:a16="http://schemas.microsoft.com/office/drawing/2014/main" val="1168486696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ที่ดินสงวนนอกเขตทาง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จำนวน/แปลง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เนื้อที่ 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2396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422147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ที่มีการบุกรุก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8630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F3F2A3-54C9-0B5A-8976-46F8221BD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0831"/>
              </p:ext>
            </p:extLst>
          </p:nvPr>
        </p:nvGraphicFramePr>
        <p:xfrm>
          <a:off x="299048" y="2868135"/>
          <a:ext cx="11639908" cy="2706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384">
                  <a:extLst>
                    <a:ext uri="{9D8B030D-6E8A-4147-A177-3AD203B41FA5}">
                      <a16:colId xmlns:a16="http://schemas.microsoft.com/office/drawing/2014/main" val="366698930"/>
                    </a:ext>
                  </a:extLst>
                </a:gridCol>
                <a:gridCol w="1491877">
                  <a:extLst>
                    <a:ext uri="{9D8B030D-6E8A-4147-A177-3AD203B41FA5}">
                      <a16:colId xmlns:a16="http://schemas.microsoft.com/office/drawing/2014/main" val="3965244460"/>
                    </a:ext>
                  </a:extLst>
                </a:gridCol>
                <a:gridCol w="1180384">
                  <a:extLst>
                    <a:ext uri="{9D8B030D-6E8A-4147-A177-3AD203B41FA5}">
                      <a16:colId xmlns:a16="http://schemas.microsoft.com/office/drawing/2014/main" val="1648032102"/>
                    </a:ext>
                  </a:extLst>
                </a:gridCol>
                <a:gridCol w="1180384">
                  <a:extLst>
                    <a:ext uri="{9D8B030D-6E8A-4147-A177-3AD203B41FA5}">
                      <a16:colId xmlns:a16="http://schemas.microsoft.com/office/drawing/2014/main" val="2901628981"/>
                    </a:ext>
                  </a:extLst>
                </a:gridCol>
                <a:gridCol w="2295193">
                  <a:extLst>
                    <a:ext uri="{9D8B030D-6E8A-4147-A177-3AD203B41FA5}">
                      <a16:colId xmlns:a16="http://schemas.microsoft.com/office/drawing/2014/main" val="644769573"/>
                    </a:ext>
                  </a:extLst>
                </a:gridCol>
                <a:gridCol w="557403">
                  <a:extLst>
                    <a:ext uri="{9D8B030D-6E8A-4147-A177-3AD203B41FA5}">
                      <a16:colId xmlns:a16="http://schemas.microsoft.com/office/drawing/2014/main" val="3639252567"/>
                    </a:ext>
                  </a:extLst>
                </a:gridCol>
                <a:gridCol w="622981">
                  <a:extLst>
                    <a:ext uri="{9D8B030D-6E8A-4147-A177-3AD203B41FA5}">
                      <a16:colId xmlns:a16="http://schemas.microsoft.com/office/drawing/2014/main" val="3818202692"/>
                    </a:ext>
                  </a:extLst>
                </a:gridCol>
                <a:gridCol w="704954">
                  <a:extLst>
                    <a:ext uri="{9D8B030D-6E8A-4147-A177-3AD203B41FA5}">
                      <a16:colId xmlns:a16="http://schemas.microsoft.com/office/drawing/2014/main" val="3471759381"/>
                    </a:ext>
                  </a:extLst>
                </a:gridCol>
                <a:gridCol w="2426348">
                  <a:extLst>
                    <a:ext uri="{9D8B030D-6E8A-4147-A177-3AD203B41FA5}">
                      <a16:colId xmlns:a16="http://schemas.microsoft.com/office/drawing/2014/main" val="1081646952"/>
                    </a:ext>
                  </a:extLst>
                </a:gridCol>
              </a:tblGrid>
              <a:tr h="50274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แปลงที่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ทางหลวง</a:t>
                      </a:r>
                      <a:b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หมายเลข</a:t>
                      </a:r>
                      <a:b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ตอน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กม.-กม.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ลักษณะการบุกรุก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เนื้อที่บุกรุก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29941"/>
                  </a:ext>
                </a:extLst>
              </a:tr>
              <a:tr h="4096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ไร่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ตรว.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9107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603051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2078481"/>
                  </a:ext>
                </a:extLst>
              </a:tr>
              <a:tr h="5941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28652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2B272A-06EA-9DDE-83C1-831BA2A66DDC}"/>
              </a:ext>
            </a:extLst>
          </p:cNvPr>
          <p:cNvSpPr txBox="1"/>
          <p:nvPr/>
        </p:nvSpPr>
        <p:spPr>
          <a:xfrm>
            <a:off x="9757819" y="5801310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621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93CDE-E6C9-6DA4-537D-905E8A72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238B-BA97-4303-BA8C-90143F5DA097}" type="slidenum">
              <a:rPr lang="th-TH" smtClean="0"/>
              <a:pPr/>
              <a:t>9</a:t>
            </a:fld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46C6B-326A-88ED-7D91-BE4AC79BC5B4}"/>
              </a:ext>
            </a:extLst>
          </p:cNvPr>
          <p:cNvSpPr txBox="1"/>
          <p:nvPr/>
        </p:nvSpPr>
        <p:spPr>
          <a:xfrm>
            <a:off x="0" y="281989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รายงานจำนวนและสภาพไฟฟ้าแสงสว่าง,ไฟกระพริบ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6C8AF7-11EB-6799-828F-3E0B48F67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31523"/>
              </p:ext>
            </p:extLst>
          </p:nvPr>
        </p:nvGraphicFramePr>
        <p:xfrm>
          <a:off x="89479" y="1207382"/>
          <a:ext cx="11676951" cy="4184129"/>
        </p:xfrm>
        <a:graphic>
          <a:graphicData uri="http://schemas.openxmlformats.org/drawingml/2006/table">
            <a:tbl>
              <a:tblPr/>
              <a:tblGrid>
                <a:gridCol w="516207">
                  <a:extLst>
                    <a:ext uri="{9D8B030D-6E8A-4147-A177-3AD203B41FA5}">
                      <a16:colId xmlns:a16="http://schemas.microsoft.com/office/drawing/2014/main" val="1314705287"/>
                    </a:ext>
                  </a:extLst>
                </a:gridCol>
                <a:gridCol w="4343257">
                  <a:extLst>
                    <a:ext uri="{9D8B030D-6E8A-4147-A177-3AD203B41FA5}">
                      <a16:colId xmlns:a16="http://schemas.microsoft.com/office/drawing/2014/main" val="3367702208"/>
                    </a:ext>
                  </a:extLst>
                </a:gridCol>
                <a:gridCol w="1352818">
                  <a:extLst>
                    <a:ext uri="{9D8B030D-6E8A-4147-A177-3AD203B41FA5}">
                      <a16:colId xmlns:a16="http://schemas.microsoft.com/office/drawing/2014/main" val="384860146"/>
                    </a:ext>
                  </a:extLst>
                </a:gridCol>
                <a:gridCol w="1673221">
                  <a:extLst>
                    <a:ext uri="{9D8B030D-6E8A-4147-A177-3AD203B41FA5}">
                      <a16:colId xmlns:a16="http://schemas.microsoft.com/office/drawing/2014/main" val="3338179695"/>
                    </a:ext>
                  </a:extLst>
                </a:gridCol>
                <a:gridCol w="1673221">
                  <a:extLst>
                    <a:ext uri="{9D8B030D-6E8A-4147-A177-3AD203B41FA5}">
                      <a16:colId xmlns:a16="http://schemas.microsoft.com/office/drawing/2014/main" val="3319697271"/>
                    </a:ext>
                  </a:extLst>
                </a:gridCol>
                <a:gridCol w="1673221">
                  <a:extLst>
                    <a:ext uri="{9D8B030D-6E8A-4147-A177-3AD203B41FA5}">
                      <a16:colId xmlns:a16="http://schemas.microsoft.com/office/drawing/2014/main" val="349849861"/>
                    </a:ext>
                  </a:extLst>
                </a:gridCol>
                <a:gridCol w="445006">
                  <a:extLst>
                    <a:ext uri="{9D8B030D-6E8A-4147-A177-3AD203B41FA5}">
                      <a16:colId xmlns:a16="http://schemas.microsoft.com/office/drawing/2014/main" val="339739008"/>
                    </a:ext>
                  </a:extLst>
                </a:gridCol>
              </a:tblGrid>
              <a:tr h="525559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</a:p>
                  </a:txBody>
                  <a:tcPr marL="9017" marR="9017" marT="9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b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(ดวงโคม)</a:t>
                      </a:r>
                    </a:p>
                  </a:txBody>
                  <a:tcPr marL="9017" marR="9017" marT="9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ชำรุด</a:t>
                      </a:r>
                    </a:p>
                  </a:txBody>
                  <a:tcPr marL="9017" marR="9017" marT="9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สภาพดี</a:t>
                      </a:r>
                    </a:p>
                  </a:txBody>
                  <a:tcPr marL="9017" marR="9017" marT="9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สภาพดี</a:t>
                      </a:r>
                    </a:p>
                  </a:txBody>
                  <a:tcPr marL="9017" marR="9017" marT="9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691700"/>
                  </a:ext>
                </a:extLst>
              </a:tr>
              <a:tr h="525559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% )</a:t>
                      </a:r>
                    </a:p>
                  </a:txBody>
                  <a:tcPr marL="9017" marR="9017" marT="9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6243"/>
                  </a:ext>
                </a:extLst>
              </a:tr>
              <a:tr h="525559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ไฟฟ้าแสงสว่างกิ่งเดี่ยว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558549"/>
                  </a:ext>
                </a:extLst>
              </a:tr>
              <a:tr h="525559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ไฟฟ้าแสงสว่างกิ่งคู่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54590"/>
                  </a:ext>
                </a:extLst>
              </a:tr>
              <a:tr h="525559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ไฟฟ้าแสงสว่าง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High mast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121455"/>
                  </a:ext>
                </a:extLst>
              </a:tr>
              <a:tr h="525559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ไฟกระพริบ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70153"/>
                  </a:ext>
                </a:extLst>
              </a:tr>
              <a:tr h="525559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573078"/>
                  </a:ext>
                </a:extLst>
              </a:tr>
              <a:tr h="505216">
                <a:tc>
                  <a:txBody>
                    <a:bodyPr/>
                    <a:lstStyle/>
                    <a:p>
                      <a:pPr algn="l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7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017" marR="9017" marT="9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8902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D354F3-3BEE-59BE-D50C-928C359E2EA9}"/>
              </a:ext>
            </a:extLst>
          </p:cNvPr>
          <p:cNvSpPr txBox="1"/>
          <p:nvPr/>
        </p:nvSpPr>
        <p:spPr>
          <a:xfrm>
            <a:off x="9178082" y="5135097"/>
            <a:ext cx="218113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วันที่..................................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52881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1464</Words>
  <Application>Microsoft Office PowerPoint</Application>
  <PresentationFormat>Widescreen</PresentationFormat>
  <Paragraphs>569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TH SarabunPSK</vt:lpstr>
      <vt:lpstr>Arial</vt:lpstr>
      <vt:lpstr>Calibri</vt:lpstr>
      <vt:lpstr>JasmineUPC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HP-pavilion</dc:creator>
  <cp:lastModifiedBy>Morakot</cp:lastModifiedBy>
  <cp:revision>237</cp:revision>
  <cp:lastPrinted>2023-02-28T11:54:30Z</cp:lastPrinted>
  <dcterms:created xsi:type="dcterms:W3CDTF">2022-07-28T09:13:14Z</dcterms:created>
  <dcterms:modified xsi:type="dcterms:W3CDTF">2023-03-13T03:18:48Z</dcterms:modified>
</cp:coreProperties>
</file>